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Inter"/>
      <p:regular r:id="rId43"/>
      <p:bold r:id="rId44"/>
      <p:italic r:id="rId45"/>
      <p:boldItalic r:id="rId46"/>
    </p:embeddedFont>
    <p:embeddedFont>
      <p:font typeface="Maven Pro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D19E9E-4732-4046-97E2-B2464EA59BE7}">
  <a:tblStyle styleId="{A6D19E9E-4732-4046-97E2-B2464EA59B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4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6.xml"/><Relationship Id="rId44" Type="http://schemas.openxmlformats.org/officeDocument/2006/relationships/font" Target="fonts/Inter-bold.fntdata"/><Relationship Id="rId21" Type="http://schemas.openxmlformats.org/officeDocument/2006/relationships/slide" Target="slides/slide15.xml"/><Relationship Id="rId43" Type="http://schemas.openxmlformats.org/officeDocument/2006/relationships/font" Target="fonts/Inter-regular.fntdata"/><Relationship Id="rId24" Type="http://schemas.openxmlformats.org/officeDocument/2006/relationships/slide" Target="slides/slide18.xml"/><Relationship Id="rId46" Type="http://schemas.openxmlformats.org/officeDocument/2006/relationships/font" Target="fonts/Inter-boldItalic.fntdata"/><Relationship Id="rId23" Type="http://schemas.openxmlformats.org/officeDocument/2006/relationships/slide" Target="slides/slide17.xml"/><Relationship Id="rId45" Type="http://schemas.openxmlformats.org/officeDocument/2006/relationships/font" Target="fonts/Int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avenPro-bold.fntdata"/><Relationship Id="rId25" Type="http://schemas.openxmlformats.org/officeDocument/2006/relationships/slide" Target="slides/slide19.xml"/><Relationship Id="rId47" Type="http://schemas.openxmlformats.org/officeDocument/2006/relationships/font" Target="fonts/MavenPr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Nunito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82f01e41f_25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82f01e41f_25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82f01e4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282f01e4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82f01e4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282f01e4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82a97eb14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282a97e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8fb65f8eb_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8fb65f8eb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282f01e41f_25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282f01e41f_25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282a97eb1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282a97eb1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282a97eb14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282a97e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282a97eb1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282a97eb1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282f01e41f_25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282f01e41f_25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82f01e41f_25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282f01e41f_25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282a97eb1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282a97e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282f01e41f_25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282f01e41f_25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282a97eb14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282a97eb14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282a97eb14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282a97eb1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282a97eb14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282a97eb14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282a97eb14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282a97eb14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82a97eb14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82a97eb1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282f01e41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282f01e41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282f01e41f_25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282f01e41f_25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82a97eb14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82a97eb14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282f01e41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282f01e41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82f01e41f_25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282f01e41f_25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82a97eb14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82a97eb14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82f01e41f_2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282f01e41f_2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82f01e41f_2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82f01e41f_2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282f01e41f_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282f01e41f_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D85C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26" name="Google Shape;126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27" name="Google Shape;12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32" name="Google Shape;13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38" name="Google Shape;138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43" name="Google Shape;143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47" name="Google Shape;147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" name="Google Shape;152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53" name="Google Shape;153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58" name="Google Shape;158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62" name="Google Shape;162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68" name="Google Shape;168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" name="Google Shape;172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73" name="Google Shape;173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78" name="Google Shape;178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82" name="Google Shape;182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87" name="Google Shape;187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92" name="Google Shape;192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98" name="Google Shape;198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03" name="Google Shape;203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07" name="Google Shape;207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" name="Google Shape;211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12" name="Google Shape;212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" name="Google Shape;217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18" name="Google Shape;218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23" name="Google Shape;223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27" name="Google Shape;227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33" name="Google Shape;233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38" name="Google Shape;238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" name="Google Shape;242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43" name="Google Shape;243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47" name="Google Shape;247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1" name="Google Shape;251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5" name="Google Shape;35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8" name="Google Shape;38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42" name="Google Shape;42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" name="Google Shape;46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47" name="Google Shape;47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" name="Google Shape;65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69" name="Google Shape;69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76" name="Google Shape;76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4" name="Google Shape;84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0" name="Google Shape;90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97" name="Google Shape;97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98" name="Google Shape;98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" name="Google Shape;101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02" name="Google Shape;102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" name="Google Shape;105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06" name="Google Shape;106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" name="Google Shape;108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2" name="Google Shape;112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20" name="Google Shape;120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3" name="Google Shape;123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11.jpg"/><Relationship Id="rId7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ZpT3Z1Spr-8" TargetMode="External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"/>
          <p:cNvSpPr txBox="1"/>
          <p:nvPr>
            <p:ph type="ctrTitle"/>
          </p:nvPr>
        </p:nvSpPr>
        <p:spPr>
          <a:xfrm>
            <a:off x="824000" y="1613825"/>
            <a:ext cx="446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Escape Game: Mission transfert</a:t>
            </a:r>
            <a:endParaRPr/>
          </a:p>
        </p:txBody>
      </p:sp>
      <p:sp>
        <p:nvSpPr>
          <p:cNvPr id="261" name="Google Shape;261;p13"/>
          <p:cNvSpPr txBox="1"/>
          <p:nvPr>
            <p:ph idx="1" type="subTitle"/>
          </p:nvPr>
        </p:nvSpPr>
        <p:spPr>
          <a:xfrm>
            <a:off x="824000" y="3596300"/>
            <a:ext cx="4764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100"/>
              <a:t>Créé par : Eléa Machillot, Anaïs Delcamp, Julien Perbet, David Jeannin</a:t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100"/>
              <a:t>Encadré par : M.LEBER</a:t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</p:txBody>
      </p:sp>
      <p:pic>
        <p:nvPicPr>
          <p:cNvPr id="262" name="Google Shape;2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00" y="91824"/>
            <a:ext cx="1752975" cy="7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2"/>
          <p:cNvPicPr preferRelativeResize="0"/>
          <p:nvPr/>
        </p:nvPicPr>
        <p:blipFill rotWithShape="1">
          <a:blip r:embed="rId3">
            <a:alphaModFix/>
          </a:blip>
          <a:srcRect b="53377" l="70779" r="0" t="0"/>
          <a:stretch/>
        </p:blipFill>
        <p:spPr>
          <a:xfrm>
            <a:off x="2020500" y="604300"/>
            <a:ext cx="5368376" cy="403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type="ctrTitle"/>
          </p:nvPr>
        </p:nvSpPr>
        <p:spPr>
          <a:xfrm>
            <a:off x="824000" y="1613825"/>
            <a:ext cx="446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Home Assistant</a:t>
            </a:r>
            <a:endParaRPr/>
          </a:p>
        </p:txBody>
      </p:sp>
      <p:sp>
        <p:nvSpPr>
          <p:cNvPr id="362" name="Google Shape;362;p23"/>
          <p:cNvSpPr txBox="1"/>
          <p:nvPr>
            <p:ph idx="1" type="subTitle"/>
          </p:nvPr>
        </p:nvSpPr>
        <p:spPr>
          <a:xfrm>
            <a:off x="824000" y="3596300"/>
            <a:ext cx="4764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Home Assistant</a:t>
            </a:r>
            <a:endParaRPr/>
          </a:p>
        </p:txBody>
      </p:sp>
      <p:pic>
        <p:nvPicPr>
          <p:cNvPr id="368" name="Google Shape;3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950" y="1321150"/>
            <a:ext cx="6904200" cy="36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/>
          <p:nvPr>
            <p:ph type="ctrTitle"/>
          </p:nvPr>
        </p:nvSpPr>
        <p:spPr>
          <a:xfrm>
            <a:off x="824000" y="1613825"/>
            <a:ext cx="446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Pepper</a:t>
            </a:r>
            <a:endParaRPr/>
          </a:p>
        </p:txBody>
      </p:sp>
      <p:sp>
        <p:nvSpPr>
          <p:cNvPr id="374" name="Google Shape;374;p25"/>
          <p:cNvSpPr txBox="1"/>
          <p:nvPr>
            <p:ph idx="1" type="subTitle"/>
          </p:nvPr>
        </p:nvSpPr>
        <p:spPr>
          <a:xfrm>
            <a:off x="824000" y="3596300"/>
            <a:ext cx="4764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Fonctionnalités</a:t>
            </a:r>
            <a:endParaRPr/>
          </a:p>
        </p:txBody>
      </p:sp>
      <p:sp>
        <p:nvSpPr>
          <p:cNvPr id="380" name="Google Shape;380;p26"/>
          <p:cNvSpPr txBox="1"/>
          <p:nvPr/>
        </p:nvSpPr>
        <p:spPr>
          <a:xfrm>
            <a:off x="1303800" y="1468200"/>
            <a:ext cx="61935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713400" y="3059975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2B3436"/>
                </a:solidFill>
                <a:latin typeface="Inter"/>
                <a:ea typeface="Inter"/>
                <a:cs typeface="Inter"/>
                <a:sym typeface="Inter"/>
              </a:rPr>
              <a:t>Déclenchement</a:t>
            </a:r>
            <a:r>
              <a:rPr b="1" lang="fr" sz="1800">
                <a:solidFill>
                  <a:srgbClr val="2B3436"/>
                </a:solidFill>
                <a:latin typeface="Inter"/>
                <a:ea typeface="Inter"/>
                <a:cs typeface="Inter"/>
                <a:sym typeface="Inter"/>
              </a:rPr>
              <a:t> HA</a:t>
            </a:r>
            <a:endParaRPr b="1" sz="1800">
              <a:solidFill>
                <a:srgbClr val="2B343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713400" y="3489524"/>
            <a:ext cx="24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B3436"/>
                </a:solidFill>
                <a:latin typeface="Roboto"/>
                <a:ea typeface="Roboto"/>
                <a:cs typeface="Roboto"/>
                <a:sym typeface="Roboto"/>
              </a:rPr>
              <a:t>Start met Pepper en attente, reset permet de réinitialiser l’escape game</a:t>
            </a:r>
            <a:endParaRPr sz="1300">
              <a:solidFill>
                <a:srgbClr val="2B34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3369386" y="3059975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2B3436"/>
                </a:solidFill>
                <a:latin typeface="Inter"/>
                <a:ea typeface="Inter"/>
                <a:cs typeface="Inter"/>
                <a:sym typeface="Inter"/>
              </a:rPr>
              <a:t>Décodeur</a:t>
            </a:r>
            <a:endParaRPr b="1" sz="1800">
              <a:solidFill>
                <a:srgbClr val="2B343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3369375" y="3489525"/>
            <a:ext cx="24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B3436"/>
                </a:solidFill>
                <a:latin typeface="Roboto"/>
                <a:ea typeface="Roboto"/>
                <a:cs typeface="Roboto"/>
                <a:sym typeface="Roboto"/>
              </a:rPr>
              <a:t>Les joueurs rentrent les codes sur Pepper pour déclencher les ateliers suivant</a:t>
            </a:r>
            <a:endParaRPr sz="1300">
              <a:solidFill>
                <a:srgbClr val="2B34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5644376" y="3059975"/>
            <a:ext cx="3168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2B3436"/>
                </a:solidFill>
                <a:latin typeface="Inter"/>
                <a:ea typeface="Inter"/>
                <a:cs typeface="Inter"/>
                <a:sym typeface="Inter"/>
              </a:rPr>
              <a:t>Personnage principal</a:t>
            </a:r>
            <a:endParaRPr b="1" sz="1800">
              <a:solidFill>
                <a:srgbClr val="2B343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6025368" y="3489525"/>
            <a:ext cx="24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2B3436"/>
                </a:solidFill>
                <a:latin typeface="Roboto"/>
                <a:ea typeface="Roboto"/>
                <a:cs typeface="Roboto"/>
                <a:sym typeface="Roboto"/>
              </a:rPr>
              <a:t>Pepper raconte l’histoire de l’escape game et joue le méchant</a:t>
            </a:r>
            <a:endParaRPr sz="1300">
              <a:solidFill>
                <a:srgbClr val="2B343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B343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7" name="Google Shape;387;p26"/>
          <p:cNvGrpSpPr/>
          <p:nvPr/>
        </p:nvGrpSpPr>
        <p:grpSpPr>
          <a:xfrm>
            <a:off x="1104981" y="1679737"/>
            <a:ext cx="1622240" cy="757444"/>
            <a:chOff x="583400" y="1583225"/>
            <a:chExt cx="508125" cy="237250"/>
          </a:xfrm>
        </p:grpSpPr>
        <p:sp>
          <p:nvSpPr>
            <p:cNvPr id="388" name="Google Shape;388;p26"/>
            <p:cNvSpPr/>
            <p:nvPr/>
          </p:nvSpPr>
          <p:spPr>
            <a:xfrm>
              <a:off x="583400" y="1583363"/>
              <a:ext cx="508125" cy="236975"/>
            </a:xfrm>
            <a:custGeom>
              <a:rect b="b" l="l" r="r" t="t"/>
              <a:pathLst>
                <a:path extrusionOk="0" h="9479" w="20325">
                  <a:moveTo>
                    <a:pt x="5644" y="1"/>
                  </a:moveTo>
                  <a:cubicBezTo>
                    <a:pt x="5037" y="1"/>
                    <a:pt x="4560" y="489"/>
                    <a:pt x="4560" y="1084"/>
                  </a:cubicBezTo>
                  <a:lnTo>
                    <a:pt x="4560" y="3001"/>
                  </a:lnTo>
                  <a:cubicBezTo>
                    <a:pt x="4310" y="3013"/>
                    <a:pt x="4120" y="3215"/>
                    <a:pt x="4120" y="3465"/>
                  </a:cubicBezTo>
                  <a:lnTo>
                    <a:pt x="4120" y="3954"/>
                  </a:lnTo>
                  <a:lnTo>
                    <a:pt x="3632" y="3954"/>
                  </a:lnTo>
                  <a:lnTo>
                    <a:pt x="3632" y="4287"/>
                  </a:lnTo>
                  <a:lnTo>
                    <a:pt x="2179" y="4287"/>
                  </a:lnTo>
                  <a:cubicBezTo>
                    <a:pt x="2036" y="3835"/>
                    <a:pt x="1620" y="3501"/>
                    <a:pt x="1108" y="3501"/>
                  </a:cubicBezTo>
                  <a:cubicBezTo>
                    <a:pt x="500" y="3501"/>
                    <a:pt x="0" y="4001"/>
                    <a:pt x="0" y="4608"/>
                  </a:cubicBezTo>
                  <a:cubicBezTo>
                    <a:pt x="0" y="5228"/>
                    <a:pt x="500" y="5728"/>
                    <a:pt x="1108" y="5728"/>
                  </a:cubicBezTo>
                  <a:cubicBezTo>
                    <a:pt x="1608" y="5728"/>
                    <a:pt x="2024" y="5406"/>
                    <a:pt x="2167" y="4954"/>
                  </a:cubicBezTo>
                  <a:lnTo>
                    <a:pt x="3632" y="4954"/>
                  </a:lnTo>
                  <a:lnTo>
                    <a:pt x="3632" y="5299"/>
                  </a:lnTo>
                  <a:lnTo>
                    <a:pt x="4120" y="5299"/>
                  </a:lnTo>
                  <a:lnTo>
                    <a:pt x="4120" y="5728"/>
                  </a:lnTo>
                  <a:cubicBezTo>
                    <a:pt x="4120" y="5978"/>
                    <a:pt x="4310" y="6180"/>
                    <a:pt x="4560" y="6192"/>
                  </a:cubicBezTo>
                  <a:lnTo>
                    <a:pt x="4560" y="8395"/>
                  </a:lnTo>
                  <a:cubicBezTo>
                    <a:pt x="4560" y="8990"/>
                    <a:pt x="5037" y="9478"/>
                    <a:pt x="5644" y="9478"/>
                  </a:cubicBezTo>
                  <a:lnTo>
                    <a:pt x="14657" y="9478"/>
                  </a:lnTo>
                  <a:cubicBezTo>
                    <a:pt x="15252" y="9478"/>
                    <a:pt x="15740" y="8990"/>
                    <a:pt x="15740" y="8395"/>
                  </a:cubicBezTo>
                  <a:lnTo>
                    <a:pt x="15740" y="6192"/>
                  </a:lnTo>
                  <a:cubicBezTo>
                    <a:pt x="16002" y="6192"/>
                    <a:pt x="16205" y="5990"/>
                    <a:pt x="16205" y="5728"/>
                  </a:cubicBezTo>
                  <a:lnTo>
                    <a:pt x="16205" y="5240"/>
                  </a:lnTo>
                  <a:lnTo>
                    <a:pt x="16693" y="5240"/>
                  </a:lnTo>
                  <a:lnTo>
                    <a:pt x="16693" y="4906"/>
                  </a:lnTo>
                  <a:lnTo>
                    <a:pt x="18145" y="4906"/>
                  </a:lnTo>
                  <a:cubicBezTo>
                    <a:pt x="18288" y="5359"/>
                    <a:pt x="18705" y="5692"/>
                    <a:pt x="19217" y="5692"/>
                  </a:cubicBezTo>
                  <a:cubicBezTo>
                    <a:pt x="19824" y="5692"/>
                    <a:pt x="20324" y="5192"/>
                    <a:pt x="20324" y="4573"/>
                  </a:cubicBezTo>
                  <a:cubicBezTo>
                    <a:pt x="20324" y="3966"/>
                    <a:pt x="19824" y="3465"/>
                    <a:pt x="19217" y="3465"/>
                  </a:cubicBezTo>
                  <a:cubicBezTo>
                    <a:pt x="18717" y="3465"/>
                    <a:pt x="18288" y="3787"/>
                    <a:pt x="18145" y="4239"/>
                  </a:cubicBezTo>
                  <a:lnTo>
                    <a:pt x="16693" y="4239"/>
                  </a:lnTo>
                  <a:lnTo>
                    <a:pt x="16693" y="3894"/>
                  </a:lnTo>
                  <a:lnTo>
                    <a:pt x="16205" y="3894"/>
                  </a:lnTo>
                  <a:lnTo>
                    <a:pt x="16205" y="3465"/>
                  </a:lnTo>
                  <a:cubicBezTo>
                    <a:pt x="16205" y="3204"/>
                    <a:pt x="16002" y="3001"/>
                    <a:pt x="15740" y="3001"/>
                  </a:cubicBezTo>
                  <a:lnTo>
                    <a:pt x="15740" y="1084"/>
                  </a:lnTo>
                  <a:cubicBezTo>
                    <a:pt x="15740" y="489"/>
                    <a:pt x="15252" y="1"/>
                    <a:pt x="1465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52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rgbClr val="516F86">
                  <a:alpha val="2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" name="Google Shape;389;p26"/>
            <p:cNvGrpSpPr/>
            <p:nvPr/>
          </p:nvGrpSpPr>
          <p:grpSpPr>
            <a:xfrm>
              <a:off x="583400" y="1583225"/>
              <a:ext cx="508125" cy="237250"/>
              <a:chOff x="583400" y="-106425"/>
              <a:chExt cx="508125" cy="237250"/>
            </a:xfrm>
          </p:grpSpPr>
          <p:sp>
            <p:nvSpPr>
              <p:cNvPr id="390" name="Google Shape;390;p26"/>
              <p:cNvSpPr/>
              <p:nvPr/>
            </p:nvSpPr>
            <p:spPr>
              <a:xfrm>
                <a:off x="988500" y="-175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rgbClr val="86B5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6"/>
              <p:cNvSpPr/>
              <p:nvPr/>
            </p:nvSpPr>
            <p:spPr>
              <a:xfrm>
                <a:off x="976900" y="-9100"/>
                <a:ext cx="23825" cy="33675"/>
              </a:xfrm>
              <a:custGeom>
                <a:rect b="b" l="l" r="r" t="t"/>
                <a:pathLst>
                  <a:path extrusionOk="0" h="1347" w="953">
                    <a:moveTo>
                      <a:pt x="0" y="1"/>
                    </a:moveTo>
                    <a:lnTo>
                      <a:pt x="0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965275" y="-31425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1"/>
                    </a:moveTo>
                    <a:cubicBezTo>
                      <a:pt x="215" y="1"/>
                      <a:pt x="1" y="215"/>
                      <a:pt x="1" y="465"/>
                    </a:cubicBezTo>
                    <a:lnTo>
                      <a:pt x="1" y="2739"/>
                    </a:lnTo>
                    <a:cubicBezTo>
                      <a:pt x="1" y="2989"/>
                      <a:pt x="215" y="3192"/>
                      <a:pt x="465" y="3192"/>
                    </a:cubicBezTo>
                    <a:cubicBezTo>
                      <a:pt x="727" y="3192"/>
                      <a:pt x="930" y="2989"/>
                      <a:pt x="930" y="2739"/>
                    </a:cubicBezTo>
                    <a:lnTo>
                      <a:pt x="930" y="465"/>
                    </a:lnTo>
                    <a:cubicBezTo>
                      <a:pt x="930" y="215"/>
                      <a:pt x="727" y="1"/>
                      <a:pt x="465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1035825" y="-19825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20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611075" y="1325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0"/>
                    </a:moveTo>
                    <a:lnTo>
                      <a:pt x="1" y="643"/>
                    </a:lnTo>
                    <a:lnTo>
                      <a:pt x="3013" y="643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rgbClr val="86B5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674175" y="-7300"/>
                <a:ext cx="23850" cy="33350"/>
              </a:xfrm>
              <a:custGeom>
                <a:rect b="b" l="l" r="r" t="t"/>
                <a:pathLst>
                  <a:path extrusionOk="0" h="1334" w="954">
                    <a:moveTo>
                      <a:pt x="1" y="0"/>
                    </a:moveTo>
                    <a:lnTo>
                      <a:pt x="1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686375" y="-31425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1"/>
                    </a:moveTo>
                    <a:cubicBezTo>
                      <a:pt x="203" y="1"/>
                      <a:pt x="1" y="215"/>
                      <a:pt x="1" y="465"/>
                    </a:cubicBezTo>
                    <a:lnTo>
                      <a:pt x="1" y="2739"/>
                    </a:lnTo>
                    <a:cubicBezTo>
                      <a:pt x="1" y="2989"/>
                      <a:pt x="203" y="3192"/>
                      <a:pt x="465" y="3192"/>
                    </a:cubicBezTo>
                    <a:cubicBezTo>
                      <a:pt x="715" y="3192"/>
                      <a:pt x="930" y="2989"/>
                      <a:pt x="930" y="2739"/>
                    </a:cubicBezTo>
                    <a:lnTo>
                      <a:pt x="930" y="465"/>
                    </a:lnTo>
                    <a:cubicBezTo>
                      <a:pt x="930" y="215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583400" y="-18925"/>
                <a:ext cx="55675" cy="55700"/>
              </a:xfrm>
              <a:custGeom>
                <a:rect b="b" l="l" r="r" t="t"/>
                <a:pathLst>
                  <a:path extrusionOk="0" h="2228" w="2227">
                    <a:moveTo>
                      <a:pt x="1119" y="1"/>
                    </a:moveTo>
                    <a:cubicBezTo>
                      <a:pt x="500" y="1"/>
                      <a:pt x="0" y="501"/>
                      <a:pt x="0" y="1120"/>
                    </a:cubicBezTo>
                    <a:cubicBezTo>
                      <a:pt x="0" y="1739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20"/>
                    </a:cubicBezTo>
                    <a:cubicBezTo>
                      <a:pt x="2227" y="501"/>
                      <a:pt x="1727" y="1"/>
                      <a:pt x="1119" y="1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697400" y="-106425"/>
                <a:ext cx="279525" cy="237250"/>
              </a:xfrm>
              <a:custGeom>
                <a:rect b="b" l="l" r="r" t="t"/>
                <a:pathLst>
                  <a:path extrusionOk="0" h="9490" w="11181">
                    <a:moveTo>
                      <a:pt x="1084" y="0"/>
                    </a:moveTo>
                    <a:cubicBezTo>
                      <a:pt x="489" y="0"/>
                      <a:pt x="0" y="488"/>
                      <a:pt x="0" y="1096"/>
                    </a:cubicBezTo>
                    <a:lnTo>
                      <a:pt x="0" y="8394"/>
                    </a:lnTo>
                    <a:cubicBezTo>
                      <a:pt x="0" y="9001"/>
                      <a:pt x="489" y="9490"/>
                      <a:pt x="1084" y="9490"/>
                    </a:cubicBezTo>
                    <a:lnTo>
                      <a:pt x="10097" y="9490"/>
                    </a:lnTo>
                    <a:cubicBezTo>
                      <a:pt x="10692" y="9490"/>
                      <a:pt x="11180" y="9001"/>
                      <a:pt x="11180" y="8394"/>
                    </a:cubicBezTo>
                    <a:lnTo>
                      <a:pt x="11180" y="1096"/>
                    </a:lnTo>
                    <a:cubicBezTo>
                      <a:pt x="11180" y="488"/>
                      <a:pt x="10692" y="0"/>
                      <a:pt x="10097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723000" y="33175"/>
                <a:ext cx="228325" cy="72050"/>
              </a:xfrm>
              <a:custGeom>
                <a:rect b="b" l="l" r="r" t="t"/>
                <a:pathLst>
                  <a:path extrusionOk="0" h="2882" w="9133">
                    <a:moveTo>
                      <a:pt x="1381" y="0"/>
                    </a:moveTo>
                    <a:cubicBezTo>
                      <a:pt x="619" y="0"/>
                      <a:pt x="0" y="655"/>
                      <a:pt x="0" y="1441"/>
                    </a:cubicBezTo>
                    <a:cubicBezTo>
                      <a:pt x="0" y="2239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39"/>
                      <a:pt x="9132" y="1441"/>
                    </a:cubicBezTo>
                    <a:cubicBezTo>
                      <a:pt x="9132" y="643"/>
                      <a:pt x="8513" y="0"/>
                      <a:pt x="7739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750650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8"/>
                    </a:cubicBezTo>
                    <a:cubicBezTo>
                      <a:pt x="787" y="1125"/>
                      <a:pt x="1335" y="1697"/>
                      <a:pt x="1895" y="2233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8"/>
                      <a:pt x="2371" y="1756"/>
                    </a:cubicBezTo>
                    <a:cubicBezTo>
                      <a:pt x="1811" y="1221"/>
                      <a:pt x="1264" y="649"/>
                      <a:pt x="716" y="101"/>
                    </a:cubicBezTo>
                    <a:cubicBezTo>
                      <a:pt x="645" y="31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750375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1"/>
                      <a:pt x="1906" y="101"/>
                    </a:cubicBezTo>
                    <a:cubicBezTo>
                      <a:pt x="1358" y="649"/>
                      <a:pt x="810" y="1221"/>
                      <a:pt x="251" y="1756"/>
                    </a:cubicBezTo>
                    <a:cubicBezTo>
                      <a:pt x="1" y="1988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3"/>
                    </a:cubicBezTo>
                    <a:cubicBezTo>
                      <a:pt x="1287" y="1697"/>
                      <a:pt x="1834" y="1125"/>
                      <a:pt x="2382" y="578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854550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8"/>
                    </a:cubicBezTo>
                    <a:cubicBezTo>
                      <a:pt x="787" y="1125"/>
                      <a:pt x="1334" y="1697"/>
                      <a:pt x="1894" y="2233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8"/>
                      <a:pt x="2370" y="1756"/>
                    </a:cubicBezTo>
                    <a:cubicBezTo>
                      <a:pt x="1811" y="1221"/>
                      <a:pt x="1263" y="649"/>
                      <a:pt x="715" y="101"/>
                    </a:cubicBezTo>
                    <a:cubicBezTo>
                      <a:pt x="644" y="31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854275" y="-48825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1"/>
                      <a:pt x="1905" y="101"/>
                    </a:cubicBezTo>
                    <a:cubicBezTo>
                      <a:pt x="1357" y="649"/>
                      <a:pt x="810" y="1221"/>
                      <a:pt x="250" y="1756"/>
                    </a:cubicBezTo>
                    <a:cubicBezTo>
                      <a:pt x="0" y="1988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3"/>
                    </a:cubicBezTo>
                    <a:cubicBezTo>
                      <a:pt x="1286" y="1697"/>
                      <a:pt x="1834" y="1125"/>
                      <a:pt x="2381" y="578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734900" y="42700"/>
                <a:ext cx="28000" cy="53000"/>
              </a:xfrm>
              <a:custGeom>
                <a:rect b="b" l="l" r="r" t="t"/>
                <a:pathLst>
                  <a:path extrusionOk="0" h="2120" w="1120">
                    <a:moveTo>
                      <a:pt x="1060" y="0"/>
                    </a:moveTo>
                    <a:cubicBezTo>
                      <a:pt x="477" y="0"/>
                      <a:pt x="1" y="477"/>
                      <a:pt x="1" y="1060"/>
                    </a:cubicBezTo>
                    <a:cubicBezTo>
                      <a:pt x="1" y="1643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762875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1" y="0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800100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0" y="0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874200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1" y="0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911400" y="42700"/>
                <a:ext cx="28025" cy="53000"/>
              </a:xfrm>
              <a:custGeom>
                <a:rect b="b" l="l" r="r" t="t"/>
                <a:pathLst>
                  <a:path extrusionOk="0" h="2120" w="1121">
                    <a:moveTo>
                      <a:pt x="1" y="0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3"/>
                      <a:pt x="1120" y="1060"/>
                    </a:cubicBezTo>
                    <a:cubicBezTo>
                      <a:pt x="1120" y="477"/>
                      <a:pt x="644" y="0"/>
                      <a:pt x="60" y="0"/>
                    </a:cubicBez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837300" y="42700"/>
                <a:ext cx="36925" cy="53000"/>
              </a:xfrm>
              <a:custGeom>
                <a:rect b="b" l="l" r="r" t="t"/>
                <a:pathLst>
                  <a:path extrusionOk="0" h="2120" w="1477">
                    <a:moveTo>
                      <a:pt x="0" y="0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0" name="Google Shape;410;p26"/>
          <p:cNvGrpSpPr/>
          <p:nvPr/>
        </p:nvGrpSpPr>
        <p:grpSpPr>
          <a:xfrm>
            <a:off x="4046025" y="1446836"/>
            <a:ext cx="1052121" cy="990345"/>
            <a:chOff x="3685713" y="4288888"/>
            <a:chExt cx="329550" cy="310200"/>
          </a:xfrm>
        </p:grpSpPr>
        <p:sp>
          <p:nvSpPr>
            <p:cNvPr id="411" name="Google Shape;411;p26"/>
            <p:cNvSpPr/>
            <p:nvPr/>
          </p:nvSpPr>
          <p:spPr>
            <a:xfrm>
              <a:off x="3685713" y="4288888"/>
              <a:ext cx="329550" cy="310200"/>
            </a:xfrm>
            <a:custGeom>
              <a:rect b="b" l="l" r="r" t="t"/>
              <a:pathLst>
                <a:path extrusionOk="0" h="12408" w="13182">
                  <a:moveTo>
                    <a:pt x="6740" y="1"/>
                  </a:moveTo>
                  <a:cubicBezTo>
                    <a:pt x="6430" y="1"/>
                    <a:pt x="6168" y="263"/>
                    <a:pt x="6168" y="572"/>
                  </a:cubicBezTo>
                  <a:cubicBezTo>
                    <a:pt x="6168" y="834"/>
                    <a:pt x="6347" y="1049"/>
                    <a:pt x="6597" y="1120"/>
                  </a:cubicBezTo>
                  <a:lnTo>
                    <a:pt x="6585" y="1120"/>
                  </a:lnTo>
                  <a:lnTo>
                    <a:pt x="6585" y="2787"/>
                  </a:lnTo>
                  <a:cubicBezTo>
                    <a:pt x="5704" y="2846"/>
                    <a:pt x="4990" y="3430"/>
                    <a:pt x="4763" y="4192"/>
                  </a:cubicBezTo>
                  <a:lnTo>
                    <a:pt x="2692" y="4192"/>
                  </a:lnTo>
                  <a:cubicBezTo>
                    <a:pt x="1858" y="4192"/>
                    <a:pt x="1180" y="4930"/>
                    <a:pt x="1180" y="5847"/>
                  </a:cubicBezTo>
                  <a:lnTo>
                    <a:pt x="1180" y="6561"/>
                  </a:lnTo>
                  <a:cubicBezTo>
                    <a:pt x="1144" y="6549"/>
                    <a:pt x="1108" y="6549"/>
                    <a:pt x="1061" y="6549"/>
                  </a:cubicBezTo>
                  <a:cubicBezTo>
                    <a:pt x="799" y="6549"/>
                    <a:pt x="584" y="6764"/>
                    <a:pt x="584" y="7025"/>
                  </a:cubicBezTo>
                  <a:lnTo>
                    <a:pt x="584" y="7156"/>
                  </a:lnTo>
                  <a:lnTo>
                    <a:pt x="572" y="7156"/>
                  </a:lnTo>
                  <a:cubicBezTo>
                    <a:pt x="251" y="7156"/>
                    <a:pt x="1" y="7406"/>
                    <a:pt x="1" y="7728"/>
                  </a:cubicBezTo>
                  <a:cubicBezTo>
                    <a:pt x="1" y="8049"/>
                    <a:pt x="251" y="8299"/>
                    <a:pt x="572" y="8299"/>
                  </a:cubicBezTo>
                  <a:lnTo>
                    <a:pt x="584" y="8299"/>
                  </a:lnTo>
                  <a:lnTo>
                    <a:pt x="584" y="8418"/>
                  </a:lnTo>
                  <a:cubicBezTo>
                    <a:pt x="584" y="8692"/>
                    <a:pt x="799" y="8907"/>
                    <a:pt x="1061" y="8907"/>
                  </a:cubicBezTo>
                  <a:cubicBezTo>
                    <a:pt x="1108" y="8907"/>
                    <a:pt x="1144" y="8895"/>
                    <a:pt x="1180" y="8895"/>
                  </a:cubicBezTo>
                  <a:lnTo>
                    <a:pt x="1180" y="10038"/>
                  </a:lnTo>
                  <a:cubicBezTo>
                    <a:pt x="1180" y="10157"/>
                    <a:pt x="1191" y="10276"/>
                    <a:pt x="1215" y="10383"/>
                  </a:cubicBezTo>
                  <a:cubicBezTo>
                    <a:pt x="668" y="10395"/>
                    <a:pt x="227" y="10847"/>
                    <a:pt x="227" y="11395"/>
                  </a:cubicBezTo>
                  <a:cubicBezTo>
                    <a:pt x="227" y="11955"/>
                    <a:pt x="680" y="12407"/>
                    <a:pt x="1227" y="12407"/>
                  </a:cubicBezTo>
                  <a:lnTo>
                    <a:pt x="11943" y="12407"/>
                  </a:lnTo>
                  <a:cubicBezTo>
                    <a:pt x="12502" y="12407"/>
                    <a:pt x="12955" y="11955"/>
                    <a:pt x="12955" y="11395"/>
                  </a:cubicBezTo>
                  <a:cubicBezTo>
                    <a:pt x="12955" y="10847"/>
                    <a:pt x="12502" y="10395"/>
                    <a:pt x="11955" y="10383"/>
                  </a:cubicBezTo>
                  <a:cubicBezTo>
                    <a:pt x="11979" y="10276"/>
                    <a:pt x="11990" y="10157"/>
                    <a:pt x="11990" y="10038"/>
                  </a:cubicBezTo>
                  <a:lnTo>
                    <a:pt x="11990" y="8883"/>
                  </a:lnTo>
                  <a:cubicBezTo>
                    <a:pt x="12026" y="8895"/>
                    <a:pt x="12074" y="8907"/>
                    <a:pt x="12110" y="8907"/>
                  </a:cubicBezTo>
                  <a:cubicBezTo>
                    <a:pt x="12383" y="8907"/>
                    <a:pt x="12598" y="8692"/>
                    <a:pt x="12598" y="8418"/>
                  </a:cubicBezTo>
                  <a:lnTo>
                    <a:pt x="12598" y="8299"/>
                  </a:lnTo>
                  <a:lnTo>
                    <a:pt x="12610" y="8299"/>
                  </a:lnTo>
                  <a:cubicBezTo>
                    <a:pt x="12919" y="8299"/>
                    <a:pt x="13181" y="8037"/>
                    <a:pt x="13181" y="7728"/>
                  </a:cubicBezTo>
                  <a:cubicBezTo>
                    <a:pt x="13181" y="7406"/>
                    <a:pt x="12919" y="7156"/>
                    <a:pt x="12610" y="7156"/>
                  </a:cubicBezTo>
                  <a:lnTo>
                    <a:pt x="12598" y="7156"/>
                  </a:lnTo>
                  <a:lnTo>
                    <a:pt x="12598" y="7025"/>
                  </a:lnTo>
                  <a:cubicBezTo>
                    <a:pt x="12598" y="6764"/>
                    <a:pt x="12371" y="6549"/>
                    <a:pt x="12110" y="6549"/>
                  </a:cubicBezTo>
                  <a:cubicBezTo>
                    <a:pt x="12062" y="6549"/>
                    <a:pt x="12026" y="6549"/>
                    <a:pt x="11990" y="6561"/>
                  </a:cubicBezTo>
                  <a:lnTo>
                    <a:pt x="11990" y="5847"/>
                  </a:lnTo>
                  <a:cubicBezTo>
                    <a:pt x="11990" y="4930"/>
                    <a:pt x="11312" y="4192"/>
                    <a:pt x="10490" y="4192"/>
                  </a:cubicBezTo>
                  <a:lnTo>
                    <a:pt x="8716" y="4192"/>
                  </a:lnTo>
                  <a:cubicBezTo>
                    <a:pt x="8490" y="3430"/>
                    <a:pt x="7776" y="2846"/>
                    <a:pt x="6895" y="2787"/>
                  </a:cubicBezTo>
                  <a:lnTo>
                    <a:pt x="6895" y="1120"/>
                  </a:lnTo>
                  <a:lnTo>
                    <a:pt x="6883" y="1120"/>
                  </a:lnTo>
                  <a:cubicBezTo>
                    <a:pt x="7133" y="1060"/>
                    <a:pt x="7311" y="834"/>
                    <a:pt x="7311" y="572"/>
                  </a:cubicBezTo>
                  <a:cubicBezTo>
                    <a:pt x="7311" y="263"/>
                    <a:pt x="7049" y="1"/>
                    <a:pt x="674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52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rgbClr val="516F86">
                  <a:alpha val="2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2" name="Google Shape;412;p26"/>
            <p:cNvGrpSpPr/>
            <p:nvPr/>
          </p:nvGrpSpPr>
          <p:grpSpPr>
            <a:xfrm>
              <a:off x="3685713" y="4289050"/>
              <a:ext cx="329550" cy="309875"/>
              <a:chOff x="3816825" y="4572725"/>
              <a:chExt cx="329550" cy="309875"/>
            </a:xfrm>
          </p:grpSpPr>
          <p:sp>
            <p:nvSpPr>
              <p:cNvPr id="413" name="Google Shape;413;p26"/>
              <p:cNvSpPr/>
              <p:nvPr/>
            </p:nvSpPr>
            <p:spPr>
              <a:xfrm>
                <a:off x="3816825" y="4751300"/>
                <a:ext cx="28600" cy="28600"/>
              </a:xfrm>
              <a:custGeom>
                <a:rect b="b" l="l" r="r" t="t"/>
                <a:pathLst>
                  <a:path extrusionOk="0" h="1144" w="1144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894"/>
                      <a:pt x="251" y="1144"/>
                      <a:pt x="572" y="1144"/>
                    </a:cubicBezTo>
                    <a:cubicBezTo>
                      <a:pt x="882" y="1144"/>
                      <a:pt x="1144" y="894"/>
                      <a:pt x="1144" y="572"/>
                    </a:cubicBezTo>
                    <a:cubicBezTo>
                      <a:pt x="1144" y="263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>
                <a:off x="3981450" y="4600400"/>
                <a:ext cx="7750" cy="113125"/>
              </a:xfrm>
              <a:custGeom>
                <a:rect b="b" l="l" r="r" t="t"/>
                <a:pathLst>
                  <a:path extrusionOk="0" h="4525" w="310">
                    <a:moveTo>
                      <a:pt x="0" y="0"/>
                    </a:moveTo>
                    <a:lnTo>
                      <a:pt x="0" y="4525"/>
                    </a:lnTo>
                    <a:lnTo>
                      <a:pt x="310" y="4525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6"/>
              <p:cNvSpPr/>
              <p:nvPr/>
            </p:nvSpPr>
            <p:spPr>
              <a:xfrm>
                <a:off x="3933825" y="4642075"/>
                <a:ext cx="103000" cy="48525"/>
              </a:xfrm>
              <a:custGeom>
                <a:rect b="b" l="l" r="r" t="t"/>
                <a:pathLst>
                  <a:path extrusionOk="0" h="1941" w="4120">
                    <a:moveTo>
                      <a:pt x="2060" y="0"/>
                    </a:moveTo>
                    <a:cubicBezTo>
                      <a:pt x="917" y="0"/>
                      <a:pt x="0" y="869"/>
                      <a:pt x="0" y="1941"/>
                    </a:cubicBezTo>
                    <a:lnTo>
                      <a:pt x="4120" y="1941"/>
                    </a:lnTo>
                    <a:cubicBezTo>
                      <a:pt x="4120" y="869"/>
                      <a:pt x="3191" y="0"/>
                      <a:pt x="2060" y="0"/>
                    </a:cubicBez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6"/>
              <p:cNvSpPr/>
              <p:nvPr/>
            </p:nvSpPr>
            <p:spPr>
              <a:xfrm>
                <a:off x="3831425" y="4736125"/>
                <a:ext cx="24125" cy="59250"/>
              </a:xfrm>
              <a:custGeom>
                <a:rect b="b" l="l" r="r" t="t"/>
                <a:pathLst>
                  <a:path extrusionOk="0" h="2370" w="965">
                    <a:moveTo>
                      <a:pt x="477" y="1"/>
                    </a:moveTo>
                    <a:cubicBezTo>
                      <a:pt x="215" y="1"/>
                      <a:pt x="0" y="227"/>
                      <a:pt x="0" y="489"/>
                    </a:cubicBezTo>
                    <a:lnTo>
                      <a:pt x="0" y="1882"/>
                    </a:lnTo>
                    <a:cubicBezTo>
                      <a:pt x="0" y="2144"/>
                      <a:pt x="215" y="2370"/>
                      <a:pt x="477" y="2370"/>
                    </a:cubicBezTo>
                    <a:cubicBezTo>
                      <a:pt x="750" y="2370"/>
                      <a:pt x="965" y="2144"/>
                      <a:pt x="965" y="1882"/>
                    </a:cubicBezTo>
                    <a:lnTo>
                      <a:pt x="965" y="489"/>
                    </a:lnTo>
                    <a:cubicBezTo>
                      <a:pt x="965" y="215"/>
                      <a:pt x="750" y="1"/>
                      <a:pt x="477" y="1"/>
                    </a:cubicBez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>
                <a:off x="4117475" y="4751300"/>
                <a:ext cx="28900" cy="28600"/>
              </a:xfrm>
              <a:custGeom>
                <a:rect b="b" l="l" r="r" t="t"/>
                <a:pathLst>
                  <a:path extrusionOk="0" h="1144" w="1156">
                    <a:moveTo>
                      <a:pt x="584" y="1"/>
                    </a:moveTo>
                    <a:cubicBezTo>
                      <a:pt x="262" y="1"/>
                      <a:pt x="0" y="263"/>
                      <a:pt x="0" y="572"/>
                    </a:cubicBezTo>
                    <a:cubicBezTo>
                      <a:pt x="0" y="894"/>
                      <a:pt x="262" y="1144"/>
                      <a:pt x="584" y="1144"/>
                    </a:cubicBezTo>
                    <a:cubicBezTo>
                      <a:pt x="893" y="1144"/>
                      <a:pt x="1155" y="894"/>
                      <a:pt x="1155" y="572"/>
                    </a:cubicBezTo>
                    <a:cubicBezTo>
                      <a:pt x="1155" y="263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>
                <a:off x="4107350" y="4736125"/>
                <a:ext cx="24425" cy="59250"/>
              </a:xfrm>
              <a:custGeom>
                <a:rect b="b" l="l" r="r" t="t"/>
                <a:pathLst>
                  <a:path extrusionOk="0" h="2370" w="977">
                    <a:moveTo>
                      <a:pt x="489" y="1"/>
                    </a:moveTo>
                    <a:cubicBezTo>
                      <a:pt x="227" y="1"/>
                      <a:pt x="0" y="215"/>
                      <a:pt x="0" y="489"/>
                    </a:cubicBezTo>
                    <a:lnTo>
                      <a:pt x="0" y="1882"/>
                    </a:lnTo>
                    <a:cubicBezTo>
                      <a:pt x="0" y="2144"/>
                      <a:pt x="215" y="2370"/>
                      <a:pt x="489" y="2370"/>
                    </a:cubicBezTo>
                    <a:cubicBezTo>
                      <a:pt x="750" y="2370"/>
                      <a:pt x="977" y="2144"/>
                      <a:pt x="977" y="1882"/>
                    </a:cubicBezTo>
                    <a:lnTo>
                      <a:pt x="977" y="489"/>
                    </a:lnTo>
                    <a:cubicBezTo>
                      <a:pt x="977" y="227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3846300" y="4677500"/>
                <a:ext cx="270300" cy="187550"/>
              </a:xfrm>
              <a:custGeom>
                <a:rect b="b" l="l" r="r" t="t"/>
                <a:pathLst>
                  <a:path extrusionOk="0" h="7502" w="10812">
                    <a:moveTo>
                      <a:pt x="1513" y="0"/>
                    </a:moveTo>
                    <a:cubicBezTo>
                      <a:pt x="679" y="0"/>
                      <a:pt x="1" y="738"/>
                      <a:pt x="1" y="1655"/>
                    </a:cubicBezTo>
                    <a:lnTo>
                      <a:pt x="1" y="5846"/>
                    </a:lnTo>
                    <a:cubicBezTo>
                      <a:pt x="1" y="6763"/>
                      <a:pt x="679" y="7501"/>
                      <a:pt x="1513" y="7501"/>
                    </a:cubicBezTo>
                    <a:lnTo>
                      <a:pt x="9311" y="7501"/>
                    </a:lnTo>
                    <a:cubicBezTo>
                      <a:pt x="10133" y="7501"/>
                      <a:pt x="10811" y="6763"/>
                      <a:pt x="10811" y="5846"/>
                    </a:cubicBezTo>
                    <a:lnTo>
                      <a:pt x="10811" y="1655"/>
                    </a:lnTo>
                    <a:cubicBezTo>
                      <a:pt x="10811" y="738"/>
                      <a:pt x="10133" y="0"/>
                      <a:pt x="9311" y="0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>
                <a:off x="3822500" y="4832275"/>
                <a:ext cx="317900" cy="50325"/>
              </a:xfrm>
              <a:custGeom>
                <a:rect b="b" l="l" r="r" t="t"/>
                <a:pathLst>
                  <a:path extrusionOk="0" h="2013" w="12716">
                    <a:moveTo>
                      <a:pt x="1000" y="0"/>
                    </a:moveTo>
                    <a:cubicBezTo>
                      <a:pt x="453" y="0"/>
                      <a:pt x="0" y="453"/>
                      <a:pt x="0" y="1012"/>
                    </a:cubicBezTo>
                    <a:cubicBezTo>
                      <a:pt x="0" y="1560"/>
                      <a:pt x="453" y="2013"/>
                      <a:pt x="1000" y="2013"/>
                    </a:cubicBezTo>
                    <a:lnTo>
                      <a:pt x="11716" y="2013"/>
                    </a:lnTo>
                    <a:cubicBezTo>
                      <a:pt x="12275" y="2013"/>
                      <a:pt x="12716" y="1560"/>
                      <a:pt x="12716" y="1012"/>
                    </a:cubicBezTo>
                    <a:cubicBezTo>
                      <a:pt x="12716" y="453"/>
                      <a:pt x="12264" y="0"/>
                      <a:pt x="11716" y="0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3912975" y="4719325"/>
                <a:ext cx="42600" cy="38100"/>
              </a:xfrm>
              <a:custGeom>
                <a:rect b="b" l="l" r="r" t="t"/>
                <a:pathLst>
                  <a:path extrusionOk="0" h="1524" w="1704">
                    <a:moveTo>
                      <a:pt x="848" y="1"/>
                    </a:moveTo>
                    <a:cubicBezTo>
                      <a:pt x="673" y="1"/>
                      <a:pt x="497" y="61"/>
                      <a:pt x="358" y="184"/>
                    </a:cubicBezTo>
                    <a:cubicBezTo>
                      <a:pt x="36" y="458"/>
                      <a:pt x="1" y="946"/>
                      <a:pt x="274" y="1256"/>
                    </a:cubicBezTo>
                    <a:cubicBezTo>
                      <a:pt x="425" y="1433"/>
                      <a:pt x="640" y="1523"/>
                      <a:pt x="855" y="1523"/>
                    </a:cubicBezTo>
                    <a:cubicBezTo>
                      <a:pt x="1031" y="1523"/>
                      <a:pt x="1207" y="1463"/>
                      <a:pt x="1346" y="1339"/>
                    </a:cubicBezTo>
                    <a:cubicBezTo>
                      <a:pt x="1667" y="1054"/>
                      <a:pt x="1703" y="577"/>
                      <a:pt x="1429" y="268"/>
                    </a:cubicBezTo>
                    <a:cubicBezTo>
                      <a:pt x="1279" y="91"/>
                      <a:pt x="1063" y="1"/>
                      <a:pt x="848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4005250" y="4719325"/>
                <a:ext cx="42600" cy="38100"/>
              </a:xfrm>
              <a:custGeom>
                <a:rect b="b" l="l" r="r" t="t"/>
                <a:pathLst>
                  <a:path extrusionOk="0" h="1524" w="1704">
                    <a:moveTo>
                      <a:pt x="853" y="1"/>
                    </a:moveTo>
                    <a:cubicBezTo>
                      <a:pt x="678" y="1"/>
                      <a:pt x="502" y="61"/>
                      <a:pt x="358" y="184"/>
                    </a:cubicBezTo>
                    <a:cubicBezTo>
                      <a:pt x="36" y="458"/>
                      <a:pt x="1" y="946"/>
                      <a:pt x="286" y="1256"/>
                    </a:cubicBezTo>
                    <a:cubicBezTo>
                      <a:pt x="437" y="1433"/>
                      <a:pt x="649" y="1523"/>
                      <a:pt x="862" y="1523"/>
                    </a:cubicBezTo>
                    <a:cubicBezTo>
                      <a:pt x="1037" y="1523"/>
                      <a:pt x="1213" y="1463"/>
                      <a:pt x="1358" y="1339"/>
                    </a:cubicBezTo>
                    <a:cubicBezTo>
                      <a:pt x="1667" y="1054"/>
                      <a:pt x="1703" y="577"/>
                      <a:pt x="1429" y="268"/>
                    </a:cubicBezTo>
                    <a:cubicBezTo>
                      <a:pt x="1279" y="91"/>
                      <a:pt x="1067" y="1"/>
                      <a:pt x="853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6"/>
              <p:cNvSpPr/>
              <p:nvPr/>
            </p:nvSpPr>
            <p:spPr>
              <a:xfrm>
                <a:off x="3971025" y="4572725"/>
                <a:ext cx="28600" cy="28300"/>
              </a:xfrm>
              <a:custGeom>
                <a:rect b="b" l="l" r="r" t="t"/>
                <a:pathLst>
                  <a:path extrusionOk="0" h="1132" w="1144">
                    <a:moveTo>
                      <a:pt x="572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81"/>
                      <a:pt x="250" y="1131"/>
                      <a:pt x="572" y="1131"/>
                    </a:cubicBezTo>
                    <a:cubicBezTo>
                      <a:pt x="881" y="1131"/>
                      <a:pt x="1143" y="881"/>
                      <a:pt x="1143" y="560"/>
                    </a:cubicBezTo>
                    <a:cubicBezTo>
                      <a:pt x="1143" y="250"/>
                      <a:pt x="881" y="0"/>
                      <a:pt x="572" y="0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3932325" y="4776025"/>
                <a:ext cx="96175" cy="25900"/>
              </a:xfrm>
              <a:custGeom>
                <a:rect b="b" l="l" r="r" t="t"/>
                <a:pathLst>
                  <a:path extrusionOk="0" h="1036" w="3847"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60"/>
                    </a:lnTo>
                    <a:cubicBezTo>
                      <a:pt x="0" y="822"/>
                      <a:pt x="215" y="1036"/>
                      <a:pt x="489" y="1036"/>
                    </a:cubicBezTo>
                    <a:lnTo>
                      <a:pt x="3370" y="1036"/>
                    </a:lnTo>
                    <a:cubicBezTo>
                      <a:pt x="3632" y="1036"/>
                      <a:pt x="3846" y="822"/>
                      <a:pt x="3846" y="560"/>
                    </a:cubicBezTo>
                    <a:lnTo>
                      <a:pt x="3846" y="488"/>
                    </a:lnTo>
                    <a:cubicBezTo>
                      <a:pt x="3846" y="214"/>
                      <a:pt x="3632" y="0"/>
                      <a:pt x="3370" y="0"/>
                    </a:cubicBez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3941250" y="4785825"/>
                <a:ext cx="78300" cy="6275"/>
              </a:xfrm>
              <a:custGeom>
                <a:rect b="b" l="l" r="r" t="t"/>
                <a:pathLst>
                  <a:path extrusionOk="0" h="251" w="3132">
                    <a:moveTo>
                      <a:pt x="132" y="1"/>
                    </a:moveTo>
                    <a:cubicBezTo>
                      <a:pt x="60" y="1"/>
                      <a:pt x="1" y="61"/>
                      <a:pt x="1" y="132"/>
                    </a:cubicBezTo>
                    <a:cubicBezTo>
                      <a:pt x="1" y="203"/>
                      <a:pt x="60" y="251"/>
                      <a:pt x="132" y="251"/>
                    </a:cubicBezTo>
                    <a:lnTo>
                      <a:pt x="3001" y="251"/>
                    </a:lnTo>
                    <a:cubicBezTo>
                      <a:pt x="3072" y="251"/>
                      <a:pt x="3132" y="203"/>
                      <a:pt x="3132" y="132"/>
                    </a:cubicBezTo>
                    <a:cubicBezTo>
                      <a:pt x="3132" y="61"/>
                      <a:pt x="3072" y="1"/>
                      <a:pt x="30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3868625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1" y="131"/>
                      <a:pt x="1" y="274"/>
                    </a:cubicBezTo>
                    <a:cubicBezTo>
                      <a:pt x="1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6"/>
              <p:cNvSpPr/>
              <p:nvPr/>
            </p:nvSpPr>
            <p:spPr>
              <a:xfrm>
                <a:off x="3898700" y="4851925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6"/>
              <p:cNvSpPr/>
              <p:nvPr/>
            </p:nvSpPr>
            <p:spPr>
              <a:xfrm>
                <a:off x="3929050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1" y="131"/>
                      <a:pt x="1" y="274"/>
                    </a:cubicBezTo>
                    <a:cubicBezTo>
                      <a:pt x="1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3959125" y="4851925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3989475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0" y="131"/>
                      <a:pt x="0" y="274"/>
                    </a:cubicBezTo>
                    <a:cubicBezTo>
                      <a:pt x="0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6"/>
              <p:cNvSpPr/>
              <p:nvPr/>
            </p:nvSpPr>
            <p:spPr>
              <a:xfrm>
                <a:off x="4019550" y="4851925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6"/>
              <p:cNvSpPr/>
              <p:nvPr/>
            </p:nvSpPr>
            <p:spPr>
              <a:xfrm>
                <a:off x="4049900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0" y="131"/>
                      <a:pt x="0" y="274"/>
                    </a:cubicBezTo>
                    <a:cubicBezTo>
                      <a:pt x="0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6"/>
              <p:cNvSpPr/>
              <p:nvPr/>
            </p:nvSpPr>
            <p:spPr>
              <a:xfrm>
                <a:off x="4079950" y="4851925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7" y="0"/>
                    </a:moveTo>
                    <a:cubicBezTo>
                      <a:pt x="132" y="0"/>
                      <a:pt x="1" y="131"/>
                      <a:pt x="1" y="274"/>
                    </a:cubicBezTo>
                    <a:cubicBezTo>
                      <a:pt x="1" y="429"/>
                      <a:pt x="132" y="560"/>
                      <a:pt x="287" y="560"/>
                    </a:cubicBezTo>
                    <a:cubicBezTo>
                      <a:pt x="442" y="560"/>
                      <a:pt x="561" y="429"/>
                      <a:pt x="561" y="274"/>
                    </a:cubicBezTo>
                    <a:cubicBezTo>
                      <a:pt x="561" y="131"/>
                      <a:pt x="442" y="0"/>
                      <a:pt x="287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4" name="Google Shape;434;p26"/>
          <p:cNvGrpSpPr/>
          <p:nvPr/>
        </p:nvGrpSpPr>
        <p:grpSpPr>
          <a:xfrm>
            <a:off x="6691117" y="1529605"/>
            <a:ext cx="1073911" cy="907576"/>
            <a:chOff x="4380300" y="4287850"/>
            <a:chExt cx="336375" cy="284275"/>
          </a:xfrm>
        </p:grpSpPr>
        <p:sp>
          <p:nvSpPr>
            <p:cNvPr id="435" name="Google Shape;435;p26"/>
            <p:cNvSpPr/>
            <p:nvPr/>
          </p:nvSpPr>
          <p:spPr>
            <a:xfrm>
              <a:off x="4380300" y="4287850"/>
              <a:ext cx="336375" cy="284275"/>
            </a:xfrm>
            <a:custGeom>
              <a:rect b="b" l="l" r="r" t="t"/>
              <a:pathLst>
                <a:path extrusionOk="0" h="11371" w="13455">
                  <a:moveTo>
                    <a:pt x="6656" y="0"/>
                  </a:moveTo>
                  <a:cubicBezTo>
                    <a:pt x="6513" y="0"/>
                    <a:pt x="6394" y="119"/>
                    <a:pt x="6394" y="262"/>
                  </a:cubicBezTo>
                  <a:cubicBezTo>
                    <a:pt x="6394" y="369"/>
                    <a:pt x="6442" y="453"/>
                    <a:pt x="6525" y="500"/>
                  </a:cubicBezTo>
                  <a:lnTo>
                    <a:pt x="6525" y="1012"/>
                  </a:lnTo>
                  <a:cubicBezTo>
                    <a:pt x="6418" y="1060"/>
                    <a:pt x="6335" y="1179"/>
                    <a:pt x="6335" y="1310"/>
                  </a:cubicBezTo>
                  <a:cubicBezTo>
                    <a:pt x="6335" y="1453"/>
                    <a:pt x="6418" y="1560"/>
                    <a:pt x="6525" y="1619"/>
                  </a:cubicBezTo>
                  <a:lnTo>
                    <a:pt x="6525" y="2131"/>
                  </a:lnTo>
                  <a:cubicBezTo>
                    <a:pt x="6346" y="2179"/>
                    <a:pt x="6215" y="2346"/>
                    <a:pt x="6215" y="2548"/>
                  </a:cubicBezTo>
                  <a:cubicBezTo>
                    <a:pt x="6215" y="2739"/>
                    <a:pt x="6346" y="2905"/>
                    <a:pt x="6525" y="2965"/>
                  </a:cubicBezTo>
                  <a:lnTo>
                    <a:pt x="6525" y="3429"/>
                  </a:lnTo>
                  <a:lnTo>
                    <a:pt x="6215" y="3429"/>
                  </a:lnTo>
                  <a:cubicBezTo>
                    <a:pt x="6049" y="3429"/>
                    <a:pt x="5918" y="3560"/>
                    <a:pt x="5918" y="3739"/>
                  </a:cubicBezTo>
                  <a:cubicBezTo>
                    <a:pt x="5918" y="3858"/>
                    <a:pt x="5977" y="3953"/>
                    <a:pt x="6084" y="4001"/>
                  </a:cubicBezTo>
                  <a:cubicBezTo>
                    <a:pt x="3060" y="4334"/>
                    <a:pt x="667" y="7013"/>
                    <a:pt x="417" y="10370"/>
                  </a:cubicBezTo>
                  <a:cubicBezTo>
                    <a:pt x="191" y="10370"/>
                    <a:pt x="0" y="10549"/>
                    <a:pt x="0" y="10775"/>
                  </a:cubicBezTo>
                  <a:lnTo>
                    <a:pt x="0" y="10966"/>
                  </a:lnTo>
                  <a:cubicBezTo>
                    <a:pt x="0" y="11192"/>
                    <a:pt x="179" y="11371"/>
                    <a:pt x="417" y="11371"/>
                  </a:cubicBezTo>
                  <a:lnTo>
                    <a:pt x="13050" y="11371"/>
                  </a:lnTo>
                  <a:cubicBezTo>
                    <a:pt x="13276" y="11371"/>
                    <a:pt x="13454" y="11192"/>
                    <a:pt x="13454" y="10966"/>
                  </a:cubicBezTo>
                  <a:lnTo>
                    <a:pt x="13454" y="10775"/>
                  </a:lnTo>
                  <a:cubicBezTo>
                    <a:pt x="13454" y="10549"/>
                    <a:pt x="13276" y="10370"/>
                    <a:pt x="13050" y="10370"/>
                  </a:cubicBezTo>
                  <a:lnTo>
                    <a:pt x="13002" y="10370"/>
                  </a:lnTo>
                  <a:cubicBezTo>
                    <a:pt x="12740" y="6977"/>
                    <a:pt x="10311" y="4286"/>
                    <a:pt x="7251" y="4001"/>
                  </a:cubicBezTo>
                  <a:cubicBezTo>
                    <a:pt x="7347" y="3941"/>
                    <a:pt x="7406" y="3846"/>
                    <a:pt x="7406" y="3739"/>
                  </a:cubicBezTo>
                  <a:cubicBezTo>
                    <a:pt x="7406" y="3560"/>
                    <a:pt x="7263" y="3429"/>
                    <a:pt x="7097" y="3429"/>
                  </a:cubicBezTo>
                  <a:lnTo>
                    <a:pt x="6787" y="3429"/>
                  </a:lnTo>
                  <a:lnTo>
                    <a:pt x="6787" y="2965"/>
                  </a:lnTo>
                  <a:cubicBezTo>
                    <a:pt x="6966" y="2905"/>
                    <a:pt x="7097" y="2739"/>
                    <a:pt x="7097" y="2548"/>
                  </a:cubicBezTo>
                  <a:cubicBezTo>
                    <a:pt x="7097" y="2346"/>
                    <a:pt x="6966" y="2179"/>
                    <a:pt x="6787" y="2131"/>
                  </a:cubicBezTo>
                  <a:lnTo>
                    <a:pt x="6787" y="1619"/>
                  </a:lnTo>
                  <a:cubicBezTo>
                    <a:pt x="6906" y="1560"/>
                    <a:pt x="6989" y="1453"/>
                    <a:pt x="6989" y="1310"/>
                  </a:cubicBezTo>
                  <a:cubicBezTo>
                    <a:pt x="6989" y="1179"/>
                    <a:pt x="6906" y="1060"/>
                    <a:pt x="6787" y="1012"/>
                  </a:cubicBezTo>
                  <a:lnTo>
                    <a:pt x="6787" y="500"/>
                  </a:lnTo>
                  <a:cubicBezTo>
                    <a:pt x="6870" y="453"/>
                    <a:pt x="6930" y="369"/>
                    <a:pt x="6930" y="262"/>
                  </a:cubicBezTo>
                  <a:cubicBezTo>
                    <a:pt x="6930" y="119"/>
                    <a:pt x="6811" y="0"/>
                    <a:pt x="665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52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rgbClr val="516F86">
                  <a:alpha val="2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6" name="Google Shape;436;p26"/>
            <p:cNvGrpSpPr/>
            <p:nvPr/>
          </p:nvGrpSpPr>
          <p:grpSpPr>
            <a:xfrm>
              <a:off x="4380300" y="4287850"/>
              <a:ext cx="336375" cy="284275"/>
              <a:chOff x="4380300" y="4571525"/>
              <a:chExt cx="336375" cy="284275"/>
            </a:xfrm>
          </p:grpSpPr>
          <p:sp>
            <p:nvSpPr>
              <p:cNvPr id="437" name="Google Shape;437;p26"/>
              <p:cNvSpPr/>
              <p:nvPr/>
            </p:nvSpPr>
            <p:spPr>
              <a:xfrm>
                <a:off x="4543425" y="4576875"/>
                <a:ext cx="6550" cy="141725"/>
              </a:xfrm>
              <a:custGeom>
                <a:rect b="b" l="l" r="r" t="t"/>
                <a:pathLst>
                  <a:path extrusionOk="0" h="5669" w="262">
                    <a:moveTo>
                      <a:pt x="0" y="1"/>
                    </a:moveTo>
                    <a:lnTo>
                      <a:pt x="0" y="5668"/>
                    </a:lnTo>
                    <a:lnTo>
                      <a:pt x="262" y="566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6"/>
              <p:cNvSpPr/>
              <p:nvPr/>
            </p:nvSpPr>
            <p:spPr>
              <a:xfrm>
                <a:off x="4390125" y="4670950"/>
                <a:ext cx="315825" cy="174750"/>
              </a:xfrm>
              <a:custGeom>
                <a:rect b="b" l="l" r="r" t="t"/>
                <a:pathLst>
                  <a:path extrusionOk="0" h="6990" w="12633">
                    <a:moveTo>
                      <a:pt x="6311" y="0"/>
                    </a:moveTo>
                    <a:cubicBezTo>
                      <a:pt x="2822" y="0"/>
                      <a:pt x="0" y="3132"/>
                      <a:pt x="0" y="6989"/>
                    </a:cubicBezTo>
                    <a:lnTo>
                      <a:pt x="12633" y="6989"/>
                    </a:lnTo>
                    <a:cubicBezTo>
                      <a:pt x="12633" y="3132"/>
                      <a:pt x="9811" y="0"/>
                      <a:pt x="6311" y="0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4535675" y="4624200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1" y="1"/>
                    </a:moveTo>
                    <a:cubicBezTo>
                      <a:pt x="203" y="1"/>
                      <a:pt x="0" y="203"/>
                      <a:pt x="0" y="441"/>
                    </a:cubicBezTo>
                    <a:cubicBezTo>
                      <a:pt x="0" y="680"/>
                      <a:pt x="203" y="882"/>
                      <a:pt x="441" y="882"/>
                    </a:cubicBezTo>
                    <a:cubicBezTo>
                      <a:pt x="691" y="882"/>
                      <a:pt x="882" y="680"/>
                      <a:pt x="882" y="441"/>
                    </a:cubicBezTo>
                    <a:cubicBezTo>
                      <a:pt x="882" y="203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>
                <a:off x="4538650" y="4596225"/>
                <a:ext cx="16400" cy="16400"/>
              </a:xfrm>
              <a:custGeom>
                <a:rect b="b" l="l" r="r" t="t"/>
                <a:pathLst>
                  <a:path extrusionOk="0" h="656" w="656">
                    <a:moveTo>
                      <a:pt x="322" y="1"/>
                    </a:moveTo>
                    <a:cubicBezTo>
                      <a:pt x="143" y="1"/>
                      <a:pt x="1" y="144"/>
                      <a:pt x="1" y="334"/>
                    </a:cubicBezTo>
                    <a:cubicBezTo>
                      <a:pt x="1" y="513"/>
                      <a:pt x="143" y="656"/>
                      <a:pt x="322" y="656"/>
                    </a:cubicBezTo>
                    <a:cubicBezTo>
                      <a:pt x="501" y="656"/>
                      <a:pt x="655" y="513"/>
                      <a:pt x="655" y="334"/>
                    </a:cubicBezTo>
                    <a:cubicBezTo>
                      <a:pt x="655" y="144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>
                <a:off x="4540150" y="4571525"/>
                <a:ext cx="13400" cy="13425"/>
              </a:xfrm>
              <a:custGeom>
                <a:rect b="b" l="l" r="r" t="t"/>
                <a:pathLst>
                  <a:path extrusionOk="0" h="537" w="536">
                    <a:moveTo>
                      <a:pt x="262" y="1"/>
                    </a:moveTo>
                    <a:cubicBezTo>
                      <a:pt x="119" y="1"/>
                      <a:pt x="0" y="120"/>
                      <a:pt x="0" y="274"/>
                    </a:cubicBezTo>
                    <a:cubicBezTo>
                      <a:pt x="0" y="417"/>
                      <a:pt x="119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4380300" y="4830775"/>
                <a:ext cx="336375" cy="25025"/>
              </a:xfrm>
              <a:custGeom>
                <a:rect b="b" l="l" r="r" t="t"/>
                <a:pathLst>
                  <a:path extrusionOk="0" h="1001" w="13455">
                    <a:moveTo>
                      <a:pt x="405" y="1"/>
                    </a:moveTo>
                    <a:cubicBezTo>
                      <a:pt x="179" y="1"/>
                      <a:pt x="0" y="191"/>
                      <a:pt x="0" y="418"/>
                    </a:cubicBezTo>
                    <a:lnTo>
                      <a:pt x="0" y="596"/>
                    </a:lnTo>
                    <a:cubicBezTo>
                      <a:pt x="0" y="822"/>
                      <a:pt x="179" y="1001"/>
                      <a:pt x="405" y="1001"/>
                    </a:cubicBezTo>
                    <a:lnTo>
                      <a:pt x="13038" y="1001"/>
                    </a:lnTo>
                    <a:cubicBezTo>
                      <a:pt x="13276" y="1001"/>
                      <a:pt x="13454" y="822"/>
                      <a:pt x="13454" y="596"/>
                    </a:cubicBezTo>
                    <a:lnTo>
                      <a:pt x="13454" y="418"/>
                    </a:lnTo>
                    <a:cubicBezTo>
                      <a:pt x="13454" y="179"/>
                      <a:pt x="13264" y="1"/>
                      <a:pt x="13038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4490725" y="4721700"/>
                <a:ext cx="31575" cy="28300"/>
              </a:xfrm>
              <a:custGeom>
                <a:rect b="b" l="l" r="r" t="t"/>
                <a:pathLst>
                  <a:path extrusionOk="0" h="1132" w="1263">
                    <a:moveTo>
                      <a:pt x="634" y="0"/>
                    </a:moveTo>
                    <a:cubicBezTo>
                      <a:pt x="503" y="0"/>
                      <a:pt x="370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20" y="1065"/>
                      <a:pt x="477" y="1131"/>
                      <a:pt x="633" y="1131"/>
                    </a:cubicBezTo>
                    <a:cubicBezTo>
                      <a:pt x="763" y="1131"/>
                      <a:pt x="893" y="1086"/>
                      <a:pt x="1001" y="994"/>
                    </a:cubicBezTo>
                    <a:cubicBezTo>
                      <a:pt x="1239" y="792"/>
                      <a:pt x="1263" y="435"/>
                      <a:pt x="1060" y="197"/>
                    </a:cubicBezTo>
                    <a:cubicBezTo>
                      <a:pt x="949" y="66"/>
                      <a:pt x="792" y="0"/>
                      <a:pt x="6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4569300" y="4721700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2" y="0"/>
                    </a:moveTo>
                    <a:cubicBezTo>
                      <a:pt x="491" y="0"/>
                      <a:pt x="359" y="45"/>
                      <a:pt x="251" y="137"/>
                    </a:cubicBezTo>
                    <a:cubicBezTo>
                      <a:pt x="25" y="340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8" y="1131"/>
                    </a:cubicBezTo>
                    <a:cubicBezTo>
                      <a:pt x="757" y="1131"/>
                      <a:pt x="887" y="1086"/>
                      <a:pt x="989" y="994"/>
                    </a:cubicBezTo>
                    <a:cubicBezTo>
                      <a:pt x="1227" y="792"/>
                      <a:pt x="1251" y="435"/>
                      <a:pt x="1049" y="197"/>
                    </a:cubicBezTo>
                    <a:cubicBezTo>
                      <a:pt x="938" y="66"/>
                      <a:pt x="781" y="0"/>
                      <a:pt x="6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4487450" y="4767975"/>
                <a:ext cx="116700" cy="31275"/>
              </a:xfrm>
              <a:custGeom>
                <a:rect b="b" l="l" r="r" t="t"/>
                <a:pathLst>
                  <a:path extrusionOk="0" h="1251" w="4668">
                    <a:moveTo>
                      <a:pt x="584" y="1"/>
                    </a:moveTo>
                    <a:cubicBezTo>
                      <a:pt x="263" y="1"/>
                      <a:pt x="1" y="263"/>
                      <a:pt x="1" y="584"/>
                    </a:cubicBezTo>
                    <a:lnTo>
                      <a:pt x="1" y="667"/>
                    </a:lnTo>
                    <a:cubicBezTo>
                      <a:pt x="1" y="989"/>
                      <a:pt x="263" y="1251"/>
                      <a:pt x="584" y="1251"/>
                    </a:cubicBezTo>
                    <a:lnTo>
                      <a:pt x="4084" y="1251"/>
                    </a:lnTo>
                    <a:cubicBezTo>
                      <a:pt x="4406" y="1251"/>
                      <a:pt x="4668" y="989"/>
                      <a:pt x="4668" y="667"/>
                    </a:cubicBezTo>
                    <a:lnTo>
                      <a:pt x="4668" y="584"/>
                    </a:lnTo>
                    <a:cubicBezTo>
                      <a:pt x="4668" y="263"/>
                      <a:pt x="4406" y="1"/>
                      <a:pt x="4084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4498175" y="4779575"/>
                <a:ext cx="94975" cy="7775"/>
              </a:xfrm>
              <a:custGeom>
                <a:rect b="b" l="l" r="r" t="t"/>
                <a:pathLst>
                  <a:path extrusionOk="0" h="311" w="3799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39"/>
                      <a:pt x="72" y="311"/>
                      <a:pt x="155" y="311"/>
                    </a:cubicBezTo>
                    <a:lnTo>
                      <a:pt x="3644" y="311"/>
                    </a:lnTo>
                    <a:cubicBezTo>
                      <a:pt x="3727" y="311"/>
                      <a:pt x="3798" y="239"/>
                      <a:pt x="3798" y="156"/>
                    </a:cubicBezTo>
                    <a:cubicBezTo>
                      <a:pt x="3798" y="72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4528225" y="4657250"/>
                <a:ext cx="37250" cy="15500"/>
              </a:xfrm>
              <a:custGeom>
                <a:rect b="b" l="l" r="r" t="t"/>
                <a:pathLst>
                  <a:path extrusionOk="0" h="620" w="149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298" y="620"/>
                    </a:cubicBezTo>
                    <a:lnTo>
                      <a:pt x="1180" y="620"/>
                    </a:lnTo>
                    <a:cubicBezTo>
                      <a:pt x="1346" y="620"/>
                      <a:pt x="1489" y="477"/>
                      <a:pt x="1489" y="310"/>
                    </a:cubicBezTo>
                    <a:cubicBezTo>
                      <a:pt x="1489" y="143"/>
                      <a:pt x="1346" y="0"/>
                      <a:pt x="1180" y="0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8" name="Google Shape;448;p26"/>
          <p:cNvGrpSpPr/>
          <p:nvPr/>
        </p:nvGrpSpPr>
        <p:grpSpPr>
          <a:xfrm>
            <a:off x="1543941" y="4379112"/>
            <a:ext cx="744312" cy="221985"/>
            <a:chOff x="8652775" y="883650"/>
            <a:chExt cx="120875" cy="36050"/>
          </a:xfrm>
        </p:grpSpPr>
        <p:sp>
          <p:nvSpPr>
            <p:cNvPr id="449" name="Google Shape;449;p2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rgbClr val="96B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96B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96B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96B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rgbClr val="96B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rgbClr val="96B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26"/>
          <p:cNvGrpSpPr/>
          <p:nvPr/>
        </p:nvGrpSpPr>
        <p:grpSpPr>
          <a:xfrm>
            <a:off x="4191929" y="4380950"/>
            <a:ext cx="760137" cy="218290"/>
            <a:chOff x="4191929" y="4380950"/>
            <a:chExt cx="760137" cy="218290"/>
          </a:xfrm>
        </p:grpSpPr>
        <p:sp>
          <p:nvSpPr>
            <p:cNvPr id="456" name="Google Shape;456;p26"/>
            <p:cNvSpPr/>
            <p:nvPr/>
          </p:nvSpPr>
          <p:spPr>
            <a:xfrm>
              <a:off x="4521180" y="4451544"/>
              <a:ext cx="430885" cy="771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rgbClr val="96B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" name="Google Shape;457;p26"/>
            <p:cNvGrpSpPr/>
            <p:nvPr/>
          </p:nvGrpSpPr>
          <p:grpSpPr>
            <a:xfrm>
              <a:off x="4191929" y="4380950"/>
              <a:ext cx="234762" cy="218290"/>
              <a:chOff x="8652775" y="883650"/>
              <a:chExt cx="38125" cy="35450"/>
            </a:xfrm>
          </p:grpSpPr>
          <p:sp>
            <p:nvSpPr>
              <p:cNvPr id="458" name="Google Shape;458;p26"/>
              <p:cNvSpPr/>
              <p:nvPr/>
            </p:nvSpPr>
            <p:spPr>
              <a:xfrm>
                <a:off x="8676900" y="883650"/>
                <a:ext cx="14000" cy="14025"/>
              </a:xfrm>
              <a:custGeom>
                <a:rect b="b" l="l" r="r" t="t"/>
                <a:pathLst>
                  <a:path extrusionOk="0" h="561" w="560">
                    <a:moveTo>
                      <a:pt x="274" y="0"/>
                    </a:moveTo>
                    <a:cubicBezTo>
                      <a:pt x="119" y="0"/>
                      <a:pt x="0" y="131"/>
                      <a:pt x="0" y="286"/>
                    </a:cubicBezTo>
                    <a:cubicBezTo>
                      <a:pt x="0" y="441"/>
                      <a:pt x="119" y="560"/>
                      <a:pt x="274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8676900" y="905075"/>
                <a:ext cx="14000" cy="14025"/>
              </a:xfrm>
              <a:custGeom>
                <a:rect b="b" l="l" r="r" t="t"/>
                <a:pathLst>
                  <a:path extrusionOk="0" h="561" w="560">
                    <a:moveTo>
                      <a:pt x="274" y="1"/>
                    </a:moveTo>
                    <a:cubicBezTo>
                      <a:pt x="119" y="1"/>
                      <a:pt x="0" y="120"/>
                      <a:pt x="0" y="275"/>
                    </a:cubicBezTo>
                    <a:cubicBezTo>
                      <a:pt x="0" y="429"/>
                      <a:pt x="119" y="560"/>
                      <a:pt x="274" y="560"/>
                    </a:cubicBezTo>
                    <a:cubicBezTo>
                      <a:pt x="429" y="560"/>
                      <a:pt x="560" y="429"/>
                      <a:pt x="560" y="275"/>
                    </a:cubicBezTo>
                    <a:cubicBezTo>
                      <a:pt x="560" y="120"/>
                      <a:pt x="429" y="1"/>
                      <a:pt x="274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8652775" y="905075"/>
                <a:ext cx="14025" cy="14025"/>
              </a:xfrm>
              <a:custGeom>
                <a:rect b="b" l="l" r="r" t="t"/>
                <a:pathLst>
                  <a:path extrusionOk="0" h="561" w="561">
                    <a:moveTo>
                      <a:pt x="286" y="1"/>
                    </a:moveTo>
                    <a:cubicBezTo>
                      <a:pt x="132" y="1"/>
                      <a:pt x="1" y="120"/>
                      <a:pt x="1" y="275"/>
                    </a:cubicBezTo>
                    <a:cubicBezTo>
                      <a:pt x="1" y="429"/>
                      <a:pt x="132" y="560"/>
                      <a:pt x="286" y="560"/>
                    </a:cubicBezTo>
                    <a:cubicBezTo>
                      <a:pt x="441" y="560"/>
                      <a:pt x="560" y="429"/>
                      <a:pt x="560" y="275"/>
                    </a:cubicBezTo>
                    <a:cubicBezTo>
                      <a:pt x="560" y="120"/>
                      <a:pt x="441" y="1"/>
                      <a:pt x="286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1" name="Google Shape;461;p26"/>
          <p:cNvGrpSpPr/>
          <p:nvPr/>
        </p:nvGrpSpPr>
        <p:grpSpPr>
          <a:xfrm>
            <a:off x="7110691" y="4380963"/>
            <a:ext cx="234762" cy="218290"/>
            <a:chOff x="8652775" y="883650"/>
            <a:chExt cx="38125" cy="35450"/>
          </a:xfrm>
        </p:grpSpPr>
        <p:sp>
          <p:nvSpPr>
            <p:cNvPr id="462" name="Google Shape;462;p2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rgbClr val="96B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96B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96B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96B1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3188291" y="1617638"/>
            <a:ext cx="234762" cy="218290"/>
            <a:chOff x="8652775" y="883650"/>
            <a:chExt cx="38125" cy="35450"/>
          </a:xfrm>
        </p:grpSpPr>
        <p:sp>
          <p:nvSpPr>
            <p:cNvPr id="467" name="Google Shape;467;p2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26"/>
          <p:cNvGrpSpPr/>
          <p:nvPr/>
        </p:nvGrpSpPr>
        <p:grpSpPr>
          <a:xfrm>
            <a:off x="6342141" y="2743150"/>
            <a:ext cx="234762" cy="218290"/>
            <a:chOff x="8652775" y="883650"/>
            <a:chExt cx="38125" cy="35450"/>
          </a:xfrm>
        </p:grpSpPr>
        <p:sp>
          <p:nvSpPr>
            <p:cNvPr id="471" name="Google Shape;471;p2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4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8"/>
          <p:cNvSpPr txBox="1"/>
          <p:nvPr>
            <p:ph type="ctrTitle"/>
          </p:nvPr>
        </p:nvSpPr>
        <p:spPr>
          <a:xfrm>
            <a:off x="824000" y="1613825"/>
            <a:ext cx="446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Lot Capteur</a:t>
            </a:r>
            <a:endParaRPr/>
          </a:p>
        </p:txBody>
      </p:sp>
      <p:sp>
        <p:nvSpPr>
          <p:cNvPr id="484" name="Google Shape;484;p28"/>
          <p:cNvSpPr txBox="1"/>
          <p:nvPr>
            <p:ph idx="1" type="subTitle"/>
          </p:nvPr>
        </p:nvSpPr>
        <p:spPr>
          <a:xfrm>
            <a:off x="824000" y="3596300"/>
            <a:ext cx="4764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/>
          <p:nvPr/>
        </p:nvSpPr>
        <p:spPr>
          <a:xfrm>
            <a:off x="225950" y="3365525"/>
            <a:ext cx="20184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Points importants :</a:t>
            </a:r>
            <a:endParaRPr b="1" sz="1300" u="sng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LDR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 défis : 0% et 70%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0" name="Google Shape;490;p29"/>
          <p:cNvSpPr txBox="1"/>
          <p:nvPr/>
        </p:nvSpPr>
        <p:spPr>
          <a:xfrm>
            <a:off x="2241550" y="3365525"/>
            <a:ext cx="23553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Points importants 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Bus SPI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Son lié à l’appuie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d’une touche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Génération de séquences aléatoire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Indicateurs de réussite/échec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1" name="Google Shape;491;p29"/>
          <p:cNvSpPr txBox="1"/>
          <p:nvPr/>
        </p:nvSpPr>
        <p:spPr>
          <a:xfrm>
            <a:off x="4503075" y="3365525"/>
            <a:ext cx="22773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Points importants 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Appuies simultanés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Python de gestion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Récupération des états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Affichage de résultat après récupération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2" name="Google Shape;492;p29"/>
          <p:cNvSpPr txBox="1"/>
          <p:nvPr/>
        </p:nvSpPr>
        <p:spPr>
          <a:xfrm>
            <a:off x="6764600" y="3365525"/>
            <a:ext cx="23793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Points importants 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Bus I²C (avec composants similaires)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Tout au vert au succès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Différentes distances nécessaires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Bloquer le ToF pour obtenir une distance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3" name="Google Shape;493;p29"/>
          <p:cNvSpPr txBox="1"/>
          <p:nvPr>
            <p:ph type="title"/>
          </p:nvPr>
        </p:nvSpPr>
        <p:spPr>
          <a:xfrm>
            <a:off x="514775" y="149325"/>
            <a:ext cx="15585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Tutoriel</a:t>
            </a:r>
            <a:endParaRPr/>
          </a:p>
        </p:txBody>
      </p:sp>
      <p:sp>
        <p:nvSpPr>
          <p:cNvPr id="494" name="Google Shape;494;p29"/>
          <p:cNvSpPr txBox="1"/>
          <p:nvPr>
            <p:ph type="title"/>
          </p:nvPr>
        </p:nvSpPr>
        <p:spPr>
          <a:xfrm>
            <a:off x="2700100" y="149325"/>
            <a:ext cx="15585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Simon</a:t>
            </a:r>
            <a:endParaRPr/>
          </a:p>
        </p:txBody>
      </p:sp>
      <p:sp>
        <p:nvSpPr>
          <p:cNvPr id="495" name="Google Shape;495;p29"/>
          <p:cNvSpPr txBox="1"/>
          <p:nvPr>
            <p:ph type="title"/>
          </p:nvPr>
        </p:nvSpPr>
        <p:spPr>
          <a:xfrm>
            <a:off x="4885425" y="149325"/>
            <a:ext cx="15585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Boutons</a:t>
            </a:r>
            <a:endParaRPr/>
          </a:p>
        </p:txBody>
      </p:sp>
      <p:sp>
        <p:nvSpPr>
          <p:cNvPr id="496" name="Google Shape;496;p29"/>
          <p:cNvSpPr txBox="1"/>
          <p:nvPr>
            <p:ph type="title"/>
          </p:nvPr>
        </p:nvSpPr>
        <p:spPr>
          <a:xfrm>
            <a:off x="7070750" y="149325"/>
            <a:ext cx="15585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Tof</a:t>
            </a:r>
            <a:endParaRPr/>
          </a:p>
        </p:txBody>
      </p:sp>
      <p:pic>
        <p:nvPicPr>
          <p:cNvPr id="497" name="Google Shape;4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26" y="884025"/>
            <a:ext cx="1802976" cy="23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50" y="891350"/>
            <a:ext cx="1802975" cy="231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1000" y="884025"/>
            <a:ext cx="2277392" cy="199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0792" y="884025"/>
            <a:ext cx="2150807" cy="202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"/>
          <p:cNvSpPr txBox="1"/>
          <p:nvPr>
            <p:ph type="ctrTitle"/>
          </p:nvPr>
        </p:nvSpPr>
        <p:spPr>
          <a:xfrm>
            <a:off x="824000" y="1613825"/>
            <a:ext cx="446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Lot Détection et vision</a:t>
            </a:r>
            <a:endParaRPr/>
          </a:p>
        </p:txBody>
      </p:sp>
      <p:sp>
        <p:nvSpPr>
          <p:cNvPr id="506" name="Google Shape;506;p30"/>
          <p:cNvSpPr txBox="1"/>
          <p:nvPr>
            <p:ph idx="1" type="subTitle"/>
          </p:nvPr>
        </p:nvSpPr>
        <p:spPr>
          <a:xfrm>
            <a:off x="824000" y="3596300"/>
            <a:ext cx="4764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1"/>
          <p:cNvSpPr txBox="1"/>
          <p:nvPr/>
        </p:nvSpPr>
        <p:spPr>
          <a:xfrm>
            <a:off x="2435750" y="3441725"/>
            <a:ext cx="21681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Points importants 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Reconnaissance de couleur dans des ROI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Activation des LEDs en fonction des couleurs détectées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2" name="Google Shape;512;p31"/>
          <p:cNvSpPr txBox="1"/>
          <p:nvPr/>
        </p:nvSpPr>
        <p:spPr>
          <a:xfrm>
            <a:off x="260350" y="3441725"/>
            <a:ext cx="22497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Points importants :</a:t>
            </a:r>
            <a:endParaRPr b="1" sz="1300" u="sng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Multiples flux vidéos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Reconnaissance des formes (YOLO v8)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 personnes sur la première caméra et 2 sur la deuxième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3" name="Google Shape;513;p31"/>
          <p:cNvSpPr txBox="1"/>
          <p:nvPr/>
        </p:nvSpPr>
        <p:spPr>
          <a:xfrm>
            <a:off x="4655478" y="3441714"/>
            <a:ext cx="20184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Points importants 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Modèle Roboflow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Jeu par niveau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6691100" y="3441725"/>
            <a:ext cx="23103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Points importants :</a:t>
            </a:r>
            <a:endParaRPr sz="11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Analyse de flux vidéo(OpenCV)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Reconnaissance de visage (Face Recognition)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Personnes non conformes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5" name="Google Shape;515;p31"/>
          <p:cNvSpPr txBox="1"/>
          <p:nvPr>
            <p:ph type="title"/>
          </p:nvPr>
        </p:nvSpPr>
        <p:spPr>
          <a:xfrm>
            <a:off x="2435750" y="149325"/>
            <a:ext cx="20184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Mastermind</a:t>
            </a:r>
            <a:endParaRPr/>
          </a:p>
        </p:txBody>
      </p:sp>
      <p:sp>
        <p:nvSpPr>
          <p:cNvPr id="516" name="Google Shape;516;p31"/>
          <p:cNvSpPr txBox="1"/>
          <p:nvPr>
            <p:ph type="title"/>
          </p:nvPr>
        </p:nvSpPr>
        <p:spPr>
          <a:xfrm>
            <a:off x="333550" y="149325"/>
            <a:ext cx="18720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Bi-caméra</a:t>
            </a:r>
            <a:endParaRPr/>
          </a:p>
        </p:txBody>
      </p:sp>
      <p:sp>
        <p:nvSpPr>
          <p:cNvPr id="517" name="Google Shape;517;p31"/>
          <p:cNvSpPr txBox="1"/>
          <p:nvPr>
            <p:ph type="title"/>
          </p:nvPr>
        </p:nvSpPr>
        <p:spPr>
          <a:xfrm>
            <a:off x="4809225" y="149325"/>
            <a:ext cx="17085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Emotions</a:t>
            </a:r>
            <a:endParaRPr/>
          </a:p>
        </p:txBody>
      </p:sp>
      <p:sp>
        <p:nvSpPr>
          <p:cNvPr id="518" name="Google Shape;518;p31"/>
          <p:cNvSpPr txBox="1"/>
          <p:nvPr>
            <p:ph type="title"/>
          </p:nvPr>
        </p:nvSpPr>
        <p:spPr>
          <a:xfrm>
            <a:off x="7070750" y="149325"/>
            <a:ext cx="15585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Visage</a:t>
            </a:r>
            <a:endParaRPr/>
          </a:p>
        </p:txBody>
      </p:sp>
      <p:pic>
        <p:nvPicPr>
          <p:cNvPr id="519" name="Google Shape;5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800" y="846925"/>
            <a:ext cx="1788451" cy="168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7974" y="1988355"/>
            <a:ext cx="817775" cy="145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00" y="846925"/>
            <a:ext cx="1656100" cy="24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0525" y="810677"/>
            <a:ext cx="2018400" cy="176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1"/>
          <p:cNvPicPr preferRelativeResize="0"/>
          <p:nvPr/>
        </p:nvPicPr>
        <p:blipFill rotWithShape="1">
          <a:blip r:embed="rId6">
            <a:alphaModFix/>
          </a:blip>
          <a:srcRect b="17707" l="8824" r="10296" t="34831"/>
          <a:stretch/>
        </p:blipFill>
        <p:spPr>
          <a:xfrm>
            <a:off x="2677025" y="2159750"/>
            <a:ext cx="1491076" cy="11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1"/>
          <p:cNvPicPr preferRelativeResize="0"/>
          <p:nvPr/>
        </p:nvPicPr>
        <p:blipFill rotWithShape="1">
          <a:blip r:embed="rId7">
            <a:alphaModFix/>
          </a:blip>
          <a:srcRect b="0" l="0" r="49220" t="0"/>
          <a:stretch/>
        </p:blipFill>
        <p:spPr>
          <a:xfrm>
            <a:off x="4719850" y="846925"/>
            <a:ext cx="1708500" cy="147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1"/>
          <p:cNvPicPr preferRelativeResize="0"/>
          <p:nvPr/>
        </p:nvPicPr>
        <p:blipFill rotWithShape="1">
          <a:blip r:embed="rId7">
            <a:alphaModFix/>
          </a:blip>
          <a:srcRect b="40087" l="53479" r="0" t="0"/>
          <a:stretch/>
        </p:blipFill>
        <p:spPr>
          <a:xfrm>
            <a:off x="4719850" y="2241199"/>
            <a:ext cx="1708500" cy="96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4" title="[Trailer] Projet Escape Game : Mission transfe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2"/>
          <p:cNvSpPr txBox="1"/>
          <p:nvPr>
            <p:ph type="ctrTitle"/>
          </p:nvPr>
        </p:nvSpPr>
        <p:spPr>
          <a:xfrm>
            <a:off x="824000" y="1613825"/>
            <a:ext cx="446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Lot IA et algorithmes</a:t>
            </a:r>
            <a:endParaRPr/>
          </a:p>
        </p:txBody>
      </p:sp>
      <p:sp>
        <p:nvSpPr>
          <p:cNvPr id="531" name="Google Shape;531;p32"/>
          <p:cNvSpPr txBox="1"/>
          <p:nvPr>
            <p:ph idx="1" type="subTitle"/>
          </p:nvPr>
        </p:nvSpPr>
        <p:spPr>
          <a:xfrm>
            <a:off x="824000" y="3596300"/>
            <a:ext cx="4764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"/>
          <p:cNvSpPr txBox="1"/>
          <p:nvPr/>
        </p:nvSpPr>
        <p:spPr>
          <a:xfrm>
            <a:off x="302150" y="3441725"/>
            <a:ext cx="20184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Points importants 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Acces OpenAI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STT + LLM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7" name="Google Shape;537;p33"/>
          <p:cNvSpPr txBox="1"/>
          <p:nvPr/>
        </p:nvSpPr>
        <p:spPr>
          <a:xfrm>
            <a:off x="2470150" y="3441725"/>
            <a:ext cx="20184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 importants :</a:t>
            </a:r>
            <a:endParaRPr b="1" sz="1300" u="sng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Acces OpenAI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TTS + LLM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8" name="Google Shape;538;p33"/>
          <p:cNvSpPr txBox="1"/>
          <p:nvPr/>
        </p:nvSpPr>
        <p:spPr>
          <a:xfrm>
            <a:off x="4655475" y="3441725"/>
            <a:ext cx="20184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 importants :</a:t>
            </a:r>
            <a:endParaRPr b="1" sz="1300" u="sng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Stable diffusion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ControlNET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9" name="Google Shape;539;p33"/>
          <p:cNvSpPr txBox="1"/>
          <p:nvPr/>
        </p:nvSpPr>
        <p:spPr>
          <a:xfrm>
            <a:off x="6840800" y="3441725"/>
            <a:ext cx="20184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Points importants 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Dijkstra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fr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Clavier matriciel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0" name="Google Shape;540;p33"/>
          <p:cNvSpPr txBox="1"/>
          <p:nvPr>
            <p:ph type="title"/>
          </p:nvPr>
        </p:nvSpPr>
        <p:spPr>
          <a:xfrm>
            <a:off x="514775" y="149325"/>
            <a:ext cx="15585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Vocale</a:t>
            </a:r>
            <a:endParaRPr/>
          </a:p>
        </p:txBody>
      </p:sp>
      <p:sp>
        <p:nvSpPr>
          <p:cNvPr id="541" name="Google Shape;541;p33"/>
          <p:cNvSpPr txBox="1"/>
          <p:nvPr>
            <p:ph type="title"/>
          </p:nvPr>
        </p:nvSpPr>
        <p:spPr>
          <a:xfrm>
            <a:off x="2700100" y="149325"/>
            <a:ext cx="15585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Texte</a:t>
            </a:r>
            <a:endParaRPr/>
          </a:p>
        </p:txBody>
      </p:sp>
      <p:sp>
        <p:nvSpPr>
          <p:cNvPr id="542" name="Google Shape;542;p33"/>
          <p:cNvSpPr txBox="1"/>
          <p:nvPr>
            <p:ph type="title"/>
          </p:nvPr>
        </p:nvSpPr>
        <p:spPr>
          <a:xfrm>
            <a:off x="4885425" y="149325"/>
            <a:ext cx="15585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Image</a:t>
            </a:r>
            <a:endParaRPr/>
          </a:p>
        </p:txBody>
      </p:sp>
      <p:sp>
        <p:nvSpPr>
          <p:cNvPr id="543" name="Google Shape;543;p33"/>
          <p:cNvSpPr txBox="1"/>
          <p:nvPr>
            <p:ph type="title"/>
          </p:nvPr>
        </p:nvSpPr>
        <p:spPr>
          <a:xfrm>
            <a:off x="6813350" y="149325"/>
            <a:ext cx="20733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Labyrinthe</a:t>
            </a:r>
            <a:endParaRPr/>
          </a:p>
        </p:txBody>
      </p:sp>
      <p:sp>
        <p:nvSpPr>
          <p:cNvPr id="544" name="Google Shape;544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545" name="Google Shape;545;p33"/>
          <p:cNvPicPr preferRelativeResize="0"/>
          <p:nvPr/>
        </p:nvPicPr>
        <p:blipFill rotWithShape="1">
          <a:blip r:embed="rId3">
            <a:alphaModFix/>
          </a:blip>
          <a:srcRect b="0" l="11190" r="47998" t="0"/>
          <a:stretch/>
        </p:blipFill>
        <p:spPr>
          <a:xfrm>
            <a:off x="4655475" y="846925"/>
            <a:ext cx="1994201" cy="24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3"/>
          <p:cNvPicPr preferRelativeResize="0"/>
          <p:nvPr/>
        </p:nvPicPr>
        <p:blipFill rotWithShape="1">
          <a:blip r:embed="rId4">
            <a:alphaModFix/>
          </a:blip>
          <a:srcRect b="9926" l="0" r="39217" t="0"/>
          <a:stretch/>
        </p:blipFill>
        <p:spPr>
          <a:xfrm>
            <a:off x="2445950" y="823625"/>
            <a:ext cx="2018399" cy="252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159" y="837425"/>
            <a:ext cx="2181391" cy="25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3"/>
          <p:cNvPicPr preferRelativeResize="0"/>
          <p:nvPr/>
        </p:nvPicPr>
        <p:blipFill rotWithShape="1">
          <a:blip r:embed="rId6">
            <a:alphaModFix/>
          </a:blip>
          <a:srcRect b="1686" l="10440" r="52732" t="44265"/>
          <a:stretch/>
        </p:blipFill>
        <p:spPr>
          <a:xfrm>
            <a:off x="6840800" y="846925"/>
            <a:ext cx="2126828" cy="234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"/>
          <p:cNvSpPr txBox="1"/>
          <p:nvPr>
            <p:ph type="ctrTitle"/>
          </p:nvPr>
        </p:nvSpPr>
        <p:spPr>
          <a:xfrm>
            <a:off x="824000" y="1613825"/>
            <a:ext cx="446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Aspect environnemental</a:t>
            </a:r>
            <a:endParaRPr/>
          </a:p>
        </p:txBody>
      </p:sp>
      <p:sp>
        <p:nvSpPr>
          <p:cNvPr id="554" name="Google Shape;554;p34"/>
          <p:cNvSpPr txBox="1"/>
          <p:nvPr>
            <p:ph idx="1" type="subTitle"/>
          </p:nvPr>
        </p:nvSpPr>
        <p:spPr>
          <a:xfrm>
            <a:off x="824000" y="3596300"/>
            <a:ext cx="4764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Aspect environnemental</a:t>
            </a:r>
            <a:endParaRPr/>
          </a:p>
        </p:txBody>
      </p:sp>
      <p:sp>
        <p:nvSpPr>
          <p:cNvPr id="560" name="Google Shape;560;p35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Support en bois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Réutilisation de matériel déjà existant en salle robotique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Modèles local et non en cloud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Points d’amélioration 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Utiliser les modèles d’IA adapté à la taille de nos données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Utiliser plus de modèles 3D en bois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6"/>
          <p:cNvSpPr txBox="1"/>
          <p:nvPr>
            <p:ph type="ctrTitle"/>
          </p:nvPr>
        </p:nvSpPr>
        <p:spPr>
          <a:xfrm>
            <a:off x="824000" y="1613825"/>
            <a:ext cx="446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globale du projet</a:t>
            </a:r>
            <a:endParaRPr/>
          </a:p>
        </p:txBody>
      </p:sp>
      <p:sp>
        <p:nvSpPr>
          <p:cNvPr id="566" name="Google Shape;566;p36"/>
          <p:cNvSpPr txBox="1"/>
          <p:nvPr>
            <p:ph idx="1" type="subTitle"/>
          </p:nvPr>
        </p:nvSpPr>
        <p:spPr>
          <a:xfrm>
            <a:off x="824000" y="3596300"/>
            <a:ext cx="4764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</a:t>
            </a:r>
            <a:r>
              <a:rPr lang="fr"/>
              <a:t>âches</a:t>
            </a:r>
            <a:endParaRPr/>
          </a:p>
        </p:txBody>
      </p:sp>
      <p:graphicFrame>
        <p:nvGraphicFramePr>
          <p:cNvPr id="572" name="Google Shape;572;p37"/>
          <p:cNvGraphicFramePr/>
          <p:nvPr/>
        </p:nvGraphicFramePr>
        <p:xfrm>
          <a:off x="952500" y="152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{A6D19E9E-4732-4046-97E2-B2464EA59BE7}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</a:t>
                      </a:r>
                      <a:r>
                        <a:rPr lang="fr"/>
                        <a:t>ût / Charge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Soudure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Conception 3D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Pepper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Éléa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Unité centrale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David, Anaïs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Home Assistant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Ana</a:t>
                      </a:r>
                      <a:r>
                        <a:rPr lang="fr"/>
                        <a:t>ïs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Tutoriel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Éléa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Éléa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Simon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Julien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David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David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ToF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Julien, David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Ana</a:t>
                      </a:r>
                      <a:r>
                        <a:rPr lang="fr"/>
                        <a:t>ïs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David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Boutons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Julien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Julien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</a:t>
            </a:r>
            <a:endParaRPr/>
          </a:p>
        </p:txBody>
      </p:sp>
      <p:graphicFrame>
        <p:nvGraphicFramePr>
          <p:cNvPr id="578" name="Google Shape;578;p38"/>
          <p:cNvGraphicFramePr/>
          <p:nvPr/>
        </p:nvGraphicFramePr>
        <p:xfrm>
          <a:off x="952500" y="135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{A6D19E9E-4732-4046-97E2-B2464EA59BE7}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Coût / Charge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Soudure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Conception 3D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Visage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Julien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Julien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David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Émotions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Anaïs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Bi-caméras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David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David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David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Mastermind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Ana</a:t>
                      </a:r>
                      <a:r>
                        <a:rPr lang="fr"/>
                        <a:t>ïs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Ana</a:t>
                      </a:r>
                      <a:r>
                        <a:rPr lang="fr"/>
                        <a:t>ïs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Vocale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David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Image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David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Texte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David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Labyrinthe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Anaïs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Ana</a:t>
                      </a:r>
                      <a:r>
                        <a:rPr lang="fr"/>
                        <a:t>ïs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9"/>
          <p:cNvSpPr txBox="1"/>
          <p:nvPr>
            <p:ph type="title"/>
          </p:nvPr>
        </p:nvSpPr>
        <p:spPr>
          <a:xfrm>
            <a:off x="1303800" y="5913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</a:t>
            </a:r>
            <a:endParaRPr/>
          </a:p>
        </p:txBody>
      </p:sp>
      <p:pic>
        <p:nvPicPr>
          <p:cNvPr id="584" name="Google Shape;584;p39" title="Points obtenu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25" y="3239950"/>
            <a:ext cx="2982408" cy="18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9" title="Points obtenu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447" y="1282700"/>
            <a:ext cx="2982402" cy="18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9" title="Points obtenu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800" y="3254389"/>
            <a:ext cx="2922300" cy="180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9" title="Points obtenu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3701" y="1280825"/>
            <a:ext cx="2982399" cy="1844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0"/>
          <p:cNvSpPr txBox="1"/>
          <p:nvPr>
            <p:ph type="ctrTitle"/>
          </p:nvPr>
        </p:nvSpPr>
        <p:spPr>
          <a:xfrm>
            <a:off x="747800" y="1613825"/>
            <a:ext cx="446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!</a:t>
            </a:r>
            <a:endParaRPr/>
          </a:p>
        </p:txBody>
      </p:sp>
      <p:sp>
        <p:nvSpPr>
          <p:cNvPr id="593" name="Google Shape;593;p40"/>
          <p:cNvSpPr txBox="1"/>
          <p:nvPr>
            <p:ph idx="1" type="subTitle"/>
          </p:nvPr>
        </p:nvSpPr>
        <p:spPr>
          <a:xfrm>
            <a:off x="824000" y="3596300"/>
            <a:ext cx="4764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/>
          <p:nvPr>
            <p:ph type="title"/>
          </p:nvPr>
        </p:nvSpPr>
        <p:spPr>
          <a:xfrm>
            <a:off x="11514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273" name="Google Shape;273;p15"/>
          <p:cNvSpPr/>
          <p:nvPr/>
        </p:nvSpPr>
        <p:spPr>
          <a:xfrm>
            <a:off x="475575" y="3208438"/>
            <a:ext cx="2615400" cy="1624200"/>
          </a:xfrm>
          <a:prstGeom prst="roundRect">
            <a:avLst>
              <a:gd fmla="val 392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5"/>
          <p:cNvSpPr/>
          <p:nvPr/>
        </p:nvSpPr>
        <p:spPr>
          <a:xfrm>
            <a:off x="3188100" y="3208438"/>
            <a:ext cx="2615400" cy="1624200"/>
          </a:xfrm>
          <a:prstGeom prst="roundRect">
            <a:avLst>
              <a:gd fmla="val 392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5900625" y="3208438"/>
            <a:ext cx="2615400" cy="1624200"/>
          </a:xfrm>
          <a:prstGeom prst="roundRect">
            <a:avLst>
              <a:gd fmla="val 392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5"/>
          <p:cNvSpPr/>
          <p:nvPr/>
        </p:nvSpPr>
        <p:spPr>
          <a:xfrm>
            <a:off x="475575" y="1482625"/>
            <a:ext cx="2615400" cy="1624200"/>
          </a:xfrm>
          <a:prstGeom prst="roundRect">
            <a:avLst>
              <a:gd fmla="val 392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"/>
          <p:cNvSpPr/>
          <p:nvPr/>
        </p:nvSpPr>
        <p:spPr>
          <a:xfrm>
            <a:off x="3188100" y="1482625"/>
            <a:ext cx="2615400" cy="1624200"/>
          </a:xfrm>
          <a:prstGeom prst="roundRect">
            <a:avLst>
              <a:gd fmla="val 392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"/>
          <p:cNvSpPr/>
          <p:nvPr/>
        </p:nvSpPr>
        <p:spPr>
          <a:xfrm>
            <a:off x="5900625" y="1482625"/>
            <a:ext cx="2615400" cy="1624200"/>
          </a:xfrm>
          <a:prstGeom prst="roundRect">
            <a:avLst>
              <a:gd fmla="val 392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5"/>
          <p:cNvSpPr txBox="1"/>
          <p:nvPr/>
        </p:nvSpPr>
        <p:spPr>
          <a:xfrm>
            <a:off x="580600" y="1804437"/>
            <a:ext cx="24054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Organisation et architecture</a:t>
            </a:r>
            <a:endParaRPr b="1"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3293100" y="1954675"/>
            <a:ext cx="261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Home Assistant </a:t>
            </a:r>
            <a:endParaRPr b="1"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580600" y="3682649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 lots</a:t>
            </a:r>
            <a:endParaRPr b="1"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2" name="Google Shape;282;p15"/>
          <p:cNvSpPr txBox="1"/>
          <p:nvPr/>
        </p:nvSpPr>
        <p:spPr>
          <a:xfrm>
            <a:off x="580600" y="4112188"/>
            <a:ext cx="240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Capteur, </a:t>
            </a: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détection</a:t>
            </a: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et IA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15"/>
          <p:cNvSpPr txBox="1"/>
          <p:nvPr/>
        </p:nvSpPr>
        <p:spPr>
          <a:xfrm>
            <a:off x="3293100" y="3606450"/>
            <a:ext cx="26154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Impact environnement</a:t>
            </a:r>
            <a:endParaRPr b="1"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2177425" y="1482625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1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15"/>
          <p:cNvSpPr txBox="1"/>
          <p:nvPr/>
        </p:nvSpPr>
        <p:spPr>
          <a:xfrm>
            <a:off x="2177425" y="3208438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b="1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15"/>
          <p:cNvSpPr txBox="1"/>
          <p:nvPr/>
        </p:nvSpPr>
        <p:spPr>
          <a:xfrm>
            <a:off x="4889950" y="1482625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1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7" name="Google Shape;287;p15"/>
          <p:cNvSpPr txBox="1"/>
          <p:nvPr/>
        </p:nvSpPr>
        <p:spPr>
          <a:xfrm>
            <a:off x="4889950" y="3208438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  <a:endParaRPr b="1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6005650" y="1956813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Pepper</a:t>
            </a:r>
            <a:endParaRPr b="1"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" name="Google Shape;289;p15"/>
          <p:cNvSpPr txBox="1"/>
          <p:nvPr/>
        </p:nvSpPr>
        <p:spPr>
          <a:xfrm>
            <a:off x="6005650" y="2386352"/>
            <a:ext cx="240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15"/>
          <p:cNvSpPr txBox="1"/>
          <p:nvPr/>
        </p:nvSpPr>
        <p:spPr>
          <a:xfrm>
            <a:off x="6005650" y="3682649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Répartition</a:t>
            </a:r>
            <a:endParaRPr b="1"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15"/>
          <p:cNvSpPr txBox="1"/>
          <p:nvPr/>
        </p:nvSpPr>
        <p:spPr>
          <a:xfrm>
            <a:off x="7602475" y="1482625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1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7602475" y="3208438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  <a:endParaRPr b="1"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3" name="Google Shape;293;p15"/>
          <p:cNvGrpSpPr/>
          <p:nvPr/>
        </p:nvGrpSpPr>
        <p:grpSpPr>
          <a:xfrm>
            <a:off x="644816" y="1700740"/>
            <a:ext cx="744312" cy="221985"/>
            <a:chOff x="8652775" y="883650"/>
            <a:chExt cx="120875" cy="36050"/>
          </a:xfrm>
        </p:grpSpPr>
        <p:sp>
          <p:nvSpPr>
            <p:cNvPr id="294" name="Google Shape;294;p1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15"/>
          <p:cNvGrpSpPr/>
          <p:nvPr/>
        </p:nvGrpSpPr>
        <p:grpSpPr>
          <a:xfrm>
            <a:off x="3366229" y="1700740"/>
            <a:ext cx="234762" cy="218290"/>
            <a:chOff x="8652775" y="883650"/>
            <a:chExt cx="38125" cy="35450"/>
          </a:xfrm>
        </p:grpSpPr>
        <p:sp>
          <p:nvSpPr>
            <p:cNvPr id="301" name="Google Shape;301;p1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15"/>
          <p:cNvSpPr/>
          <p:nvPr/>
        </p:nvSpPr>
        <p:spPr>
          <a:xfrm>
            <a:off x="6106618" y="177318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rgbClr val="86B5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15"/>
          <p:cNvGrpSpPr/>
          <p:nvPr/>
        </p:nvGrpSpPr>
        <p:grpSpPr>
          <a:xfrm>
            <a:off x="644816" y="3447925"/>
            <a:ext cx="234762" cy="218290"/>
            <a:chOff x="8652775" y="883650"/>
            <a:chExt cx="38125" cy="35450"/>
          </a:xfrm>
        </p:grpSpPr>
        <p:sp>
          <p:nvSpPr>
            <p:cNvPr id="307" name="Google Shape;307;p1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15"/>
          <p:cNvGrpSpPr/>
          <p:nvPr/>
        </p:nvGrpSpPr>
        <p:grpSpPr>
          <a:xfrm>
            <a:off x="3399443" y="3455244"/>
            <a:ext cx="430885" cy="203666"/>
            <a:chOff x="8703675" y="886625"/>
            <a:chExt cx="69975" cy="33075"/>
          </a:xfrm>
        </p:grpSpPr>
        <p:sp>
          <p:nvSpPr>
            <p:cNvPr id="311" name="Google Shape;311;p1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15"/>
          <p:cNvGrpSpPr/>
          <p:nvPr/>
        </p:nvGrpSpPr>
        <p:grpSpPr>
          <a:xfrm>
            <a:off x="6106616" y="3436915"/>
            <a:ext cx="744312" cy="221985"/>
            <a:chOff x="8652775" y="883650"/>
            <a:chExt cx="120875" cy="36050"/>
          </a:xfrm>
        </p:grpSpPr>
        <p:sp>
          <p:nvSpPr>
            <p:cNvPr id="314" name="Google Shape;314;p1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rgbClr val="86B5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/>
          <p:nvPr>
            <p:ph type="ctrTitle"/>
          </p:nvPr>
        </p:nvSpPr>
        <p:spPr>
          <a:xfrm>
            <a:off x="824000" y="1613825"/>
            <a:ext cx="446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</a:t>
            </a:r>
            <a:endParaRPr/>
          </a:p>
        </p:txBody>
      </p:sp>
      <p:sp>
        <p:nvSpPr>
          <p:cNvPr id="325" name="Google Shape;325;p16"/>
          <p:cNvSpPr txBox="1"/>
          <p:nvPr>
            <p:ph idx="1" type="subTitle"/>
          </p:nvPr>
        </p:nvSpPr>
        <p:spPr>
          <a:xfrm>
            <a:off x="824000" y="3596300"/>
            <a:ext cx="4764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0" y="90100"/>
            <a:ext cx="8100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 txBox="1"/>
          <p:nvPr>
            <p:ph type="ctrTitle"/>
          </p:nvPr>
        </p:nvSpPr>
        <p:spPr>
          <a:xfrm>
            <a:off x="824000" y="1613825"/>
            <a:ext cx="4466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</a:t>
            </a:r>
            <a:endParaRPr/>
          </a:p>
        </p:txBody>
      </p:sp>
      <p:sp>
        <p:nvSpPr>
          <p:cNvPr id="336" name="Google Shape;336;p18"/>
          <p:cNvSpPr txBox="1"/>
          <p:nvPr>
            <p:ph idx="1" type="subTitle"/>
          </p:nvPr>
        </p:nvSpPr>
        <p:spPr>
          <a:xfrm>
            <a:off x="824000" y="3596300"/>
            <a:ext cx="4764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9"/>
          <p:cNvPicPr preferRelativeResize="0"/>
          <p:nvPr/>
        </p:nvPicPr>
        <p:blipFill rotWithShape="1">
          <a:blip r:embed="rId3">
            <a:alphaModFix/>
          </a:blip>
          <a:srcRect b="59535" l="39249" r="38301" t="1117"/>
          <a:stretch/>
        </p:blipFill>
        <p:spPr>
          <a:xfrm>
            <a:off x="1539971" y="166050"/>
            <a:ext cx="5474074" cy="45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0"/>
          <p:cNvPicPr preferRelativeResize="0"/>
          <p:nvPr/>
        </p:nvPicPr>
        <p:blipFill rotWithShape="1">
          <a:blip r:embed="rId3">
            <a:alphaModFix/>
          </a:blip>
          <a:srcRect b="0" l="0" r="62152" t="45076"/>
          <a:stretch/>
        </p:blipFill>
        <p:spPr>
          <a:xfrm>
            <a:off x="1510625" y="520250"/>
            <a:ext cx="6293475" cy="42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1"/>
          <p:cNvPicPr preferRelativeResize="0"/>
          <p:nvPr/>
        </p:nvPicPr>
        <p:blipFill rotWithShape="1">
          <a:blip r:embed="rId3">
            <a:alphaModFix/>
          </a:blip>
          <a:srcRect b="6330" l="39838" r="30187" t="40781"/>
          <a:stretch/>
        </p:blipFill>
        <p:spPr>
          <a:xfrm>
            <a:off x="1862574" y="245874"/>
            <a:ext cx="5418850" cy="443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